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7" r:id="rId1"/>
  </p:sldMasterIdLst>
  <p:notesMasterIdLst>
    <p:notesMasterId r:id="rId41"/>
  </p:notesMasterIdLst>
  <p:sldIdLst>
    <p:sldId id="666" r:id="rId2"/>
    <p:sldId id="731" r:id="rId3"/>
    <p:sldId id="677" r:id="rId4"/>
    <p:sldId id="671" r:id="rId5"/>
    <p:sldId id="695" r:id="rId6"/>
    <p:sldId id="696" r:id="rId7"/>
    <p:sldId id="697" r:id="rId8"/>
    <p:sldId id="698" r:id="rId9"/>
    <p:sldId id="699" r:id="rId10"/>
    <p:sldId id="700" r:id="rId11"/>
    <p:sldId id="701" r:id="rId12"/>
    <p:sldId id="702" r:id="rId13"/>
    <p:sldId id="703" r:id="rId14"/>
    <p:sldId id="704" r:id="rId15"/>
    <p:sldId id="705" r:id="rId16"/>
    <p:sldId id="706" r:id="rId17"/>
    <p:sldId id="668" r:id="rId18"/>
    <p:sldId id="708" r:id="rId19"/>
    <p:sldId id="711" r:id="rId20"/>
    <p:sldId id="712" r:id="rId21"/>
    <p:sldId id="716" r:id="rId22"/>
    <p:sldId id="717" r:id="rId23"/>
    <p:sldId id="713" r:id="rId24"/>
    <p:sldId id="718" r:id="rId25"/>
    <p:sldId id="719" r:id="rId26"/>
    <p:sldId id="715" r:id="rId27"/>
    <p:sldId id="720" r:id="rId28"/>
    <p:sldId id="721" r:id="rId29"/>
    <p:sldId id="722" r:id="rId30"/>
    <p:sldId id="707" r:id="rId31"/>
    <p:sldId id="725" r:id="rId32"/>
    <p:sldId id="723" r:id="rId33"/>
    <p:sldId id="709" r:id="rId34"/>
    <p:sldId id="727" r:id="rId35"/>
    <p:sldId id="728" r:id="rId36"/>
    <p:sldId id="726" r:id="rId37"/>
    <p:sldId id="729" r:id="rId38"/>
    <p:sldId id="732" r:id="rId39"/>
    <p:sldId id="693" r:id="rId40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12" userDrawn="1">
          <p15:clr>
            <a:srgbClr val="A4A3A4"/>
          </p15:clr>
        </p15:guide>
        <p15:guide id="2" pos="14830" userDrawn="1">
          <p15:clr>
            <a:srgbClr val="A4A3A4"/>
          </p15:clr>
        </p15:guide>
        <p15:guide id="3" pos="526" userDrawn="1">
          <p15:clr>
            <a:srgbClr val="A4A3A4"/>
          </p15:clr>
        </p15:guide>
        <p15:guide id="5" orient="horz" pos="528" userDrawn="1">
          <p15:clr>
            <a:srgbClr val="A4A3A4"/>
          </p15:clr>
        </p15:guide>
        <p15:guide id="41" pos="7678" userDrawn="1">
          <p15:clr>
            <a:srgbClr val="A4A3A4"/>
          </p15:clr>
        </p15:guide>
        <p15:guide id="46" orient="horz" pos="4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B0"/>
    <a:srgbClr val="FF99FF"/>
    <a:srgbClr val="FF0066"/>
    <a:srgbClr val="500020"/>
    <a:srgbClr val="7F7F7F"/>
    <a:srgbClr val="54AEC9"/>
    <a:srgbClr val="06919A"/>
    <a:srgbClr val="242C35"/>
    <a:srgbClr val="B8B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6420" autoAdjust="0"/>
  </p:normalViewPr>
  <p:slideViewPr>
    <p:cSldViewPr snapToGrid="0" snapToObjects="1">
      <p:cViewPr>
        <p:scale>
          <a:sx n="33" d="100"/>
          <a:sy n="33" d="100"/>
        </p:scale>
        <p:origin x="228" y="66"/>
      </p:cViewPr>
      <p:guideLst>
        <p:guide orient="horz" pos="8112"/>
        <p:guide pos="14830"/>
        <p:guide pos="526"/>
        <p:guide orient="horz" pos="528"/>
        <p:guide pos="7678"/>
        <p:guide orient="horz" pos="43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" d="100"/>
        <a:sy n="24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Lato Regular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Lato Regular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Lato Regular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Lato Regular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Lato Regular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Lato Regular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Lato Regular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34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66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66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66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66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66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66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66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60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66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13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492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642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036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921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444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84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503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490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973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043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25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957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603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576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179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662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367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274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12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822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179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43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66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66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66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66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66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66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43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E6FFEC22-958D-634F-8283-C371BE9165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02435" y="3196900"/>
            <a:ext cx="5261932" cy="7274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1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11901" y="3613699"/>
            <a:ext cx="23108134" cy="88010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54776" y="725724"/>
            <a:ext cx="22868097" cy="10826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43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6752772" y="2704469"/>
            <a:ext cx="4581309" cy="81204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0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775966" y="2544947"/>
            <a:ext cx="6424523" cy="8529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9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4739144" y="4431960"/>
            <a:ext cx="7407189" cy="4659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9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21A69-CE6F-2440-BAE4-5A4B3040CF2A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3AD81-3AD4-9C46-856E-C08CF118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8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6000" b="0" i="0" kern="1200">
          <a:solidFill>
            <a:schemeClr val="tx1"/>
          </a:solidFill>
          <a:latin typeface="Lato Regular" charset="0"/>
          <a:ea typeface="Lato Regular" charset="0"/>
          <a:cs typeface="Lato Regular" charset="0"/>
        </a:defRPr>
      </a:lvl1pPr>
    </p:titleStyle>
    <p:bodyStyle>
      <a:lvl1pPr marL="0" indent="0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4000" b="0" i="0" kern="1200">
          <a:solidFill>
            <a:schemeClr val="tx1"/>
          </a:solidFill>
          <a:latin typeface="Lato Regular" charset="0"/>
          <a:ea typeface="Lato Regular" charset="0"/>
          <a:cs typeface="Lato Regular" charset="0"/>
        </a:defRPr>
      </a:lvl1pPr>
      <a:lvl2pPr marL="914171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0" i="0" kern="1200">
          <a:solidFill>
            <a:schemeClr val="tx1"/>
          </a:solidFill>
          <a:latin typeface="Lato Regular" charset="0"/>
          <a:ea typeface="Lato Regular" charset="0"/>
          <a:cs typeface="Lato Regular" charset="0"/>
        </a:defRPr>
      </a:lvl2pPr>
      <a:lvl3pPr marL="1828343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Lato Regular" charset="0"/>
          <a:ea typeface="Lato Regular" charset="0"/>
          <a:cs typeface="Lato Regular" charset="0"/>
        </a:defRPr>
      </a:lvl3pPr>
      <a:lvl4pPr marL="2742514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Lato Regular" charset="0"/>
          <a:ea typeface="Lato Regular" charset="0"/>
          <a:cs typeface="Lato Regular" charset="0"/>
        </a:defRPr>
      </a:lvl4pPr>
      <a:lvl5pPr marL="3656685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Lato Regular" charset="0"/>
          <a:ea typeface="Lato Regular" charset="0"/>
          <a:cs typeface="Lato Regular" charset="0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BAD4587-DE6A-3546-B7AA-77B6947A33A3}"/>
              </a:ext>
            </a:extLst>
          </p:cNvPr>
          <p:cNvGrpSpPr/>
          <p:nvPr/>
        </p:nvGrpSpPr>
        <p:grpSpPr>
          <a:xfrm>
            <a:off x="0" y="0"/>
            <a:ext cx="24377650" cy="13716004"/>
            <a:chOff x="0" y="-2"/>
            <a:chExt cx="24377650" cy="137160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4C3E0A8D-45BF-FA49-89E1-DC812821FE7A}"/>
                </a:ext>
              </a:extLst>
            </p:cNvPr>
            <p:cNvGrpSpPr/>
            <p:nvPr/>
          </p:nvGrpSpPr>
          <p:grpSpPr>
            <a:xfrm>
              <a:off x="0" y="-2"/>
              <a:ext cx="24377650" cy="13716003"/>
              <a:chOff x="0" y="-1"/>
              <a:chExt cx="24377650" cy="12191002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808C0586-D9B4-BE4F-849C-D23E7D63CE83}"/>
                  </a:ext>
                </a:extLst>
              </p:cNvPr>
              <p:cNvSpPr/>
              <p:nvPr/>
            </p:nvSpPr>
            <p:spPr>
              <a:xfrm>
                <a:off x="0" y="-1"/>
                <a:ext cx="24377650" cy="60955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xmlns="" id="{A24A7EAB-A7AB-6744-82F6-F80C078C9D31}"/>
                  </a:ext>
                </a:extLst>
              </p:cNvPr>
              <p:cNvSpPr/>
              <p:nvPr/>
            </p:nvSpPr>
            <p:spPr>
              <a:xfrm>
                <a:off x="0" y="6095500"/>
                <a:ext cx="24377650" cy="6095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A55CD30-8ADC-4D46-BB50-05E6E759FB9A}"/>
                </a:ext>
              </a:extLst>
            </p:cNvPr>
            <p:cNvSpPr/>
            <p:nvPr/>
          </p:nvSpPr>
          <p:spPr>
            <a:xfrm>
              <a:off x="0" y="3195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3AC9E205-1157-CA42-8FBC-93287FAE838A}"/>
                </a:ext>
              </a:extLst>
            </p:cNvPr>
            <p:cNvSpPr/>
            <p:nvPr/>
          </p:nvSpPr>
          <p:spPr>
            <a:xfrm>
              <a:off x="0" y="6800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D722E4DF-FFB4-2B4B-8FA2-1809422309C8}"/>
                </a:ext>
              </a:extLst>
            </p:cNvPr>
            <p:cNvSpPr/>
            <p:nvPr/>
          </p:nvSpPr>
          <p:spPr>
            <a:xfrm>
              <a:off x="0" y="104046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12C18B8D-316C-274D-9A1E-D1495695C6A8}"/>
                </a:ext>
              </a:extLst>
            </p:cNvPr>
            <p:cNvSpPr/>
            <p:nvPr/>
          </p:nvSpPr>
          <p:spPr>
            <a:xfrm>
              <a:off x="0" y="140091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41CD562B-D805-6F4B-8152-66684C32FA00}"/>
                </a:ext>
              </a:extLst>
            </p:cNvPr>
            <p:cNvSpPr/>
            <p:nvPr/>
          </p:nvSpPr>
          <p:spPr>
            <a:xfrm>
              <a:off x="0" y="176571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25E65D57-8F4C-F841-8485-5494E8BC1E4A}"/>
                </a:ext>
              </a:extLst>
            </p:cNvPr>
            <p:cNvSpPr/>
            <p:nvPr/>
          </p:nvSpPr>
          <p:spPr>
            <a:xfrm>
              <a:off x="0" y="212616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8DB22EDB-2D04-5E48-B66E-DF24CA763769}"/>
                </a:ext>
              </a:extLst>
            </p:cNvPr>
            <p:cNvSpPr/>
            <p:nvPr/>
          </p:nvSpPr>
          <p:spPr>
            <a:xfrm>
              <a:off x="0" y="248661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16429385-F964-6241-B5DE-1575340CD928}"/>
                </a:ext>
              </a:extLst>
            </p:cNvPr>
            <p:cNvSpPr/>
            <p:nvPr/>
          </p:nvSpPr>
          <p:spPr>
            <a:xfrm>
              <a:off x="0" y="284707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666B0A9A-DED6-DC43-A06B-92C08AD875FC}"/>
                </a:ext>
              </a:extLst>
            </p:cNvPr>
            <p:cNvSpPr/>
            <p:nvPr/>
          </p:nvSpPr>
          <p:spPr>
            <a:xfrm>
              <a:off x="0" y="320752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89FD56BF-AC63-E845-BDE6-83775EABC59F}"/>
                </a:ext>
              </a:extLst>
            </p:cNvPr>
            <p:cNvSpPr/>
            <p:nvPr/>
          </p:nvSpPr>
          <p:spPr>
            <a:xfrm>
              <a:off x="0" y="356798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6AB1A7C4-B45B-AD4C-AFFE-9038F4DE2270}"/>
                </a:ext>
              </a:extLst>
            </p:cNvPr>
            <p:cNvSpPr/>
            <p:nvPr/>
          </p:nvSpPr>
          <p:spPr>
            <a:xfrm>
              <a:off x="0" y="392843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F53E8E51-586F-184D-8817-5E82A9587A4A}"/>
                </a:ext>
              </a:extLst>
            </p:cNvPr>
            <p:cNvSpPr/>
            <p:nvPr/>
          </p:nvSpPr>
          <p:spPr>
            <a:xfrm>
              <a:off x="0" y="428888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D70B7728-4040-514D-AF02-D1E33B30EEE0}"/>
                </a:ext>
              </a:extLst>
            </p:cNvPr>
            <p:cNvSpPr/>
            <p:nvPr/>
          </p:nvSpPr>
          <p:spPr>
            <a:xfrm>
              <a:off x="0" y="465368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A9AFB296-9FBD-A040-A865-7997DCB53AB8}"/>
                </a:ext>
              </a:extLst>
            </p:cNvPr>
            <p:cNvSpPr/>
            <p:nvPr/>
          </p:nvSpPr>
          <p:spPr>
            <a:xfrm>
              <a:off x="0" y="501413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D3D617EB-21DD-FB47-A4DD-98C379296F54}"/>
                </a:ext>
              </a:extLst>
            </p:cNvPr>
            <p:cNvSpPr/>
            <p:nvPr/>
          </p:nvSpPr>
          <p:spPr>
            <a:xfrm>
              <a:off x="0" y="537459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6C0D130F-6FF8-C542-9C1F-AB7635A5F532}"/>
                </a:ext>
              </a:extLst>
            </p:cNvPr>
            <p:cNvSpPr/>
            <p:nvPr/>
          </p:nvSpPr>
          <p:spPr>
            <a:xfrm>
              <a:off x="0" y="573504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75F0454F-15CE-2B4D-80FA-5E758DC01561}"/>
                </a:ext>
              </a:extLst>
            </p:cNvPr>
            <p:cNvSpPr/>
            <p:nvPr/>
          </p:nvSpPr>
          <p:spPr>
            <a:xfrm>
              <a:off x="0" y="609550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610C022F-49FE-804B-B438-9F3C7F9ABE6F}"/>
                </a:ext>
              </a:extLst>
            </p:cNvPr>
            <p:cNvSpPr/>
            <p:nvPr/>
          </p:nvSpPr>
          <p:spPr>
            <a:xfrm>
              <a:off x="0" y="645595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68B7DA7C-37C3-2B4C-950A-DD19E539C31C}"/>
                </a:ext>
              </a:extLst>
            </p:cNvPr>
            <p:cNvSpPr/>
            <p:nvPr/>
          </p:nvSpPr>
          <p:spPr>
            <a:xfrm>
              <a:off x="0" y="681640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3C9F4327-F9DD-B143-95ED-898FC46357B5}"/>
                </a:ext>
              </a:extLst>
            </p:cNvPr>
            <p:cNvSpPr/>
            <p:nvPr/>
          </p:nvSpPr>
          <p:spPr>
            <a:xfrm>
              <a:off x="0" y="717686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2BBA969F-9D1C-6049-A281-08E885472E45}"/>
                </a:ext>
              </a:extLst>
            </p:cNvPr>
            <p:cNvSpPr/>
            <p:nvPr/>
          </p:nvSpPr>
          <p:spPr>
            <a:xfrm>
              <a:off x="0" y="754165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B1076F32-D1CD-D744-AEB8-AF1BD2E15408}"/>
                </a:ext>
              </a:extLst>
            </p:cNvPr>
            <p:cNvSpPr/>
            <p:nvPr/>
          </p:nvSpPr>
          <p:spPr>
            <a:xfrm>
              <a:off x="0" y="790211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5DA13389-6990-9348-91C7-1210D2FEF6E7}"/>
                </a:ext>
              </a:extLst>
            </p:cNvPr>
            <p:cNvSpPr/>
            <p:nvPr/>
          </p:nvSpPr>
          <p:spPr>
            <a:xfrm>
              <a:off x="0" y="826256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AB370451-8CA3-8541-B473-0CBDE71EFB81}"/>
                </a:ext>
              </a:extLst>
            </p:cNvPr>
            <p:cNvSpPr/>
            <p:nvPr/>
          </p:nvSpPr>
          <p:spPr>
            <a:xfrm>
              <a:off x="0" y="862302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03E38896-1861-5443-8C6C-823B6EE9D1A1}"/>
                </a:ext>
              </a:extLst>
            </p:cNvPr>
            <p:cNvSpPr/>
            <p:nvPr/>
          </p:nvSpPr>
          <p:spPr>
            <a:xfrm>
              <a:off x="0" y="898347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xmlns="" id="{9AF09B67-9A6A-C147-A53D-EE56E4572D54}"/>
                </a:ext>
              </a:extLst>
            </p:cNvPr>
            <p:cNvSpPr/>
            <p:nvPr/>
          </p:nvSpPr>
          <p:spPr>
            <a:xfrm>
              <a:off x="0" y="934392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xmlns="" id="{EF2A2CE0-CCCA-A24E-BE01-05F5F3FAFD07}"/>
                </a:ext>
              </a:extLst>
            </p:cNvPr>
            <p:cNvSpPr/>
            <p:nvPr/>
          </p:nvSpPr>
          <p:spPr>
            <a:xfrm>
              <a:off x="0" y="970438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xmlns="" id="{D7696C6C-66F5-8F4A-B67B-F2A4B694D6B7}"/>
                </a:ext>
              </a:extLst>
            </p:cNvPr>
            <p:cNvSpPr/>
            <p:nvPr/>
          </p:nvSpPr>
          <p:spPr>
            <a:xfrm>
              <a:off x="0" y="1006483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xmlns="" id="{B177BC86-B380-2547-A716-9976A72771E7}"/>
                </a:ext>
              </a:extLst>
            </p:cNvPr>
            <p:cNvSpPr/>
            <p:nvPr/>
          </p:nvSpPr>
          <p:spPr>
            <a:xfrm>
              <a:off x="0" y="1042963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xmlns="" id="{2BC9E77C-CF5F-094C-97E3-60751EC7CE05}"/>
                </a:ext>
              </a:extLst>
            </p:cNvPr>
            <p:cNvSpPr/>
            <p:nvPr/>
          </p:nvSpPr>
          <p:spPr>
            <a:xfrm>
              <a:off x="0" y="1079008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xmlns="" id="{687E79A7-5A3C-0746-8E5C-12ADC1DB7065}"/>
                </a:ext>
              </a:extLst>
            </p:cNvPr>
            <p:cNvSpPr/>
            <p:nvPr/>
          </p:nvSpPr>
          <p:spPr>
            <a:xfrm>
              <a:off x="0" y="1115054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xmlns="" id="{3DC0EC67-12D0-2E44-92EE-B9379AC42FF1}"/>
                </a:ext>
              </a:extLst>
            </p:cNvPr>
            <p:cNvSpPr/>
            <p:nvPr/>
          </p:nvSpPr>
          <p:spPr>
            <a:xfrm>
              <a:off x="0" y="1151099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xmlns="" id="{01771DC1-C10A-8F4C-820E-BF30690CE5C7}"/>
                </a:ext>
              </a:extLst>
            </p:cNvPr>
            <p:cNvSpPr/>
            <p:nvPr/>
          </p:nvSpPr>
          <p:spPr>
            <a:xfrm>
              <a:off x="0" y="1187144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xmlns="" id="{DC1CC987-BDDC-674B-9ABD-269DC767FAA5}"/>
                </a:ext>
              </a:extLst>
            </p:cNvPr>
            <p:cNvSpPr/>
            <p:nvPr/>
          </p:nvSpPr>
          <p:spPr>
            <a:xfrm>
              <a:off x="0" y="1223190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xmlns="" id="{DAA6FE50-739D-0E4E-9D51-075BBE4B7120}"/>
                </a:ext>
              </a:extLst>
            </p:cNvPr>
            <p:cNvSpPr/>
            <p:nvPr/>
          </p:nvSpPr>
          <p:spPr>
            <a:xfrm>
              <a:off x="0" y="1259235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xmlns="" id="{4B45F468-5C32-5948-A461-AD28DFAC0BCE}"/>
                </a:ext>
              </a:extLst>
            </p:cNvPr>
            <p:cNvSpPr/>
            <p:nvPr/>
          </p:nvSpPr>
          <p:spPr>
            <a:xfrm>
              <a:off x="0" y="129571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xmlns="" id="{92FC23BC-6849-FA47-B54D-9F387631218D}"/>
                </a:ext>
              </a:extLst>
            </p:cNvPr>
            <p:cNvSpPr/>
            <p:nvPr/>
          </p:nvSpPr>
          <p:spPr>
            <a:xfrm>
              <a:off x="0" y="133176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xmlns="" id="{8A2287D2-4B8C-A84E-ADD9-121CD0CE3784}"/>
                </a:ext>
              </a:extLst>
            </p:cNvPr>
            <p:cNvSpPr/>
            <p:nvPr/>
          </p:nvSpPr>
          <p:spPr>
            <a:xfrm rot="5400000">
              <a:off x="649149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xmlns="" id="{FF77C64D-683A-0345-AAA1-EBC580CDFC72}"/>
                </a:ext>
              </a:extLst>
            </p:cNvPr>
            <p:cNvSpPr/>
            <p:nvPr/>
          </p:nvSpPr>
          <p:spPr>
            <a:xfrm rot="5400000">
              <a:off x="613104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CB9B0164-4426-FD4A-AD0A-404E4F19685D}"/>
                </a:ext>
              </a:extLst>
            </p:cNvPr>
            <p:cNvSpPr/>
            <p:nvPr/>
          </p:nvSpPr>
          <p:spPr>
            <a:xfrm rot="5400000">
              <a:off x="577059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39FFAAB3-4461-E843-A5A8-C6506833598A}"/>
                </a:ext>
              </a:extLst>
            </p:cNvPr>
            <p:cNvSpPr/>
            <p:nvPr/>
          </p:nvSpPr>
          <p:spPr>
            <a:xfrm rot="5400000">
              <a:off x="541013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97D224D3-A096-484D-865F-A710C6416FBC}"/>
                </a:ext>
              </a:extLst>
            </p:cNvPr>
            <p:cNvSpPr/>
            <p:nvPr/>
          </p:nvSpPr>
          <p:spPr>
            <a:xfrm rot="5400000">
              <a:off x="504534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xmlns="" id="{B947EC5B-2380-CA4C-83BE-C04DDC836313}"/>
                </a:ext>
              </a:extLst>
            </p:cNvPr>
            <p:cNvSpPr/>
            <p:nvPr/>
          </p:nvSpPr>
          <p:spPr>
            <a:xfrm rot="5400000">
              <a:off x="46848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xmlns="" id="{E3992B7C-F918-F144-B109-1E49B30E0A5D}"/>
                </a:ext>
              </a:extLst>
            </p:cNvPr>
            <p:cNvSpPr/>
            <p:nvPr/>
          </p:nvSpPr>
          <p:spPr>
            <a:xfrm rot="5400000">
              <a:off x="43244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xmlns="" id="{5A35C4B9-97EC-1E42-BCE4-CE88B8135767}"/>
                </a:ext>
              </a:extLst>
            </p:cNvPr>
            <p:cNvSpPr/>
            <p:nvPr/>
          </p:nvSpPr>
          <p:spPr>
            <a:xfrm rot="5400000">
              <a:off x="39639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xmlns="" id="{673BFD24-F616-4F48-9A9C-027AFB30BEF3}"/>
                </a:ext>
              </a:extLst>
            </p:cNvPr>
            <p:cNvSpPr/>
            <p:nvPr/>
          </p:nvSpPr>
          <p:spPr>
            <a:xfrm rot="5400000">
              <a:off x="36035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xmlns="" id="{FF98AC90-F0AB-4B4D-B082-532F7C597159}"/>
                </a:ext>
              </a:extLst>
            </p:cNvPr>
            <p:cNvSpPr/>
            <p:nvPr/>
          </p:nvSpPr>
          <p:spPr>
            <a:xfrm rot="5400000">
              <a:off x="32430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xmlns="" id="{A833E974-8978-8A42-8A06-884FD5615767}"/>
                </a:ext>
              </a:extLst>
            </p:cNvPr>
            <p:cNvSpPr/>
            <p:nvPr/>
          </p:nvSpPr>
          <p:spPr>
            <a:xfrm rot="5400000">
              <a:off x="288261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xmlns="" id="{EAB11A46-A89D-2B4C-B787-14C466EC4F8F}"/>
                </a:ext>
              </a:extLst>
            </p:cNvPr>
            <p:cNvSpPr/>
            <p:nvPr/>
          </p:nvSpPr>
          <p:spPr>
            <a:xfrm rot="5400000">
              <a:off x="252216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xmlns="" id="{2CC9E9A0-2958-AD41-BE0B-BEAEDD6613A5}"/>
                </a:ext>
              </a:extLst>
            </p:cNvPr>
            <p:cNvSpPr/>
            <p:nvPr/>
          </p:nvSpPr>
          <p:spPr>
            <a:xfrm rot="5400000">
              <a:off x="21573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xmlns="" id="{6ED1D3D7-E913-8C4A-AD43-96288CE69CEB}"/>
                </a:ext>
              </a:extLst>
            </p:cNvPr>
            <p:cNvSpPr/>
            <p:nvPr/>
          </p:nvSpPr>
          <p:spPr>
            <a:xfrm rot="5400000">
              <a:off x="17969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xmlns="" id="{E9FD93F2-DF41-A44F-8F20-1249EAE86225}"/>
                </a:ext>
              </a:extLst>
            </p:cNvPr>
            <p:cNvSpPr/>
            <p:nvPr/>
          </p:nvSpPr>
          <p:spPr>
            <a:xfrm rot="5400000">
              <a:off x="14364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xmlns="" id="{F86A1AD4-364A-A042-8D45-FECE66F6D139}"/>
                </a:ext>
              </a:extLst>
            </p:cNvPr>
            <p:cNvSpPr/>
            <p:nvPr/>
          </p:nvSpPr>
          <p:spPr>
            <a:xfrm rot="5400000">
              <a:off x="10760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xmlns="" id="{98EFE135-F382-F34D-A346-F3337DDDC644}"/>
                </a:ext>
              </a:extLst>
            </p:cNvPr>
            <p:cNvSpPr/>
            <p:nvPr/>
          </p:nvSpPr>
          <p:spPr>
            <a:xfrm rot="5400000">
              <a:off x="7155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xmlns="" id="{8E7E6884-DA1E-1049-8ED1-985D39978AFF}"/>
                </a:ext>
              </a:extLst>
            </p:cNvPr>
            <p:cNvSpPr/>
            <p:nvPr/>
          </p:nvSpPr>
          <p:spPr>
            <a:xfrm rot="5400000">
              <a:off x="3550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xmlns="" id="{DB211BF9-2498-3241-8EEB-9FF0DD5C42BE}"/>
                </a:ext>
              </a:extLst>
            </p:cNvPr>
            <p:cNvSpPr/>
            <p:nvPr/>
          </p:nvSpPr>
          <p:spPr>
            <a:xfrm rot="5400000">
              <a:off x="-53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xmlns="" id="{93DFD10D-8582-8442-9FB9-6C1994D8AB70}"/>
                </a:ext>
              </a:extLst>
            </p:cNvPr>
            <p:cNvSpPr/>
            <p:nvPr/>
          </p:nvSpPr>
          <p:spPr>
            <a:xfrm rot="5400000">
              <a:off x="-3658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xmlns="" id="{A8D879DF-33B3-7940-8D72-C1CE2D5C835E}"/>
                </a:ext>
              </a:extLst>
            </p:cNvPr>
            <p:cNvSpPr/>
            <p:nvPr/>
          </p:nvSpPr>
          <p:spPr>
            <a:xfrm rot="5400000">
              <a:off x="-7306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xmlns="" id="{A6711F8B-30C7-CE47-8029-193D9683CE91}"/>
                </a:ext>
              </a:extLst>
            </p:cNvPr>
            <p:cNvSpPr/>
            <p:nvPr/>
          </p:nvSpPr>
          <p:spPr>
            <a:xfrm rot="5400000">
              <a:off x="-109106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xmlns="" id="{8A180992-656B-1444-A35D-DBD01006CBEB}"/>
                </a:ext>
              </a:extLst>
            </p:cNvPr>
            <p:cNvSpPr/>
            <p:nvPr/>
          </p:nvSpPr>
          <p:spPr>
            <a:xfrm rot="5400000">
              <a:off x="-145151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xmlns="" id="{D3C8ADF5-06E8-0741-B214-971A6242ECBC}"/>
                </a:ext>
              </a:extLst>
            </p:cNvPr>
            <p:cNvSpPr/>
            <p:nvPr/>
          </p:nvSpPr>
          <p:spPr>
            <a:xfrm rot="5400000">
              <a:off x="-181196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xmlns="" id="{A46ABCF2-BDA7-0244-A58F-38901FCAB8BE}"/>
                </a:ext>
              </a:extLst>
            </p:cNvPr>
            <p:cNvSpPr/>
            <p:nvPr/>
          </p:nvSpPr>
          <p:spPr>
            <a:xfrm rot="5400000">
              <a:off x="-21724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xmlns="" id="{B9A49A80-BD8B-0F40-9E0C-B4A850462DD9}"/>
                </a:ext>
              </a:extLst>
            </p:cNvPr>
            <p:cNvSpPr/>
            <p:nvPr/>
          </p:nvSpPr>
          <p:spPr>
            <a:xfrm rot="5400000">
              <a:off x="-25328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xmlns="" id="{93D9DD77-D134-0648-8CCF-29F69EB3E88D}"/>
                </a:ext>
              </a:extLst>
            </p:cNvPr>
            <p:cNvSpPr/>
            <p:nvPr/>
          </p:nvSpPr>
          <p:spPr>
            <a:xfrm rot="5400000">
              <a:off x="-28933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xmlns="" id="{437C3F87-B26C-D443-826F-A36CB51ECF2C}"/>
                </a:ext>
              </a:extLst>
            </p:cNvPr>
            <p:cNvSpPr/>
            <p:nvPr/>
          </p:nvSpPr>
          <p:spPr>
            <a:xfrm rot="5400000">
              <a:off x="-32537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xmlns="" id="{0E0FE2C2-0A5A-D942-88DC-46BA7AAFA8B4}"/>
                </a:ext>
              </a:extLst>
            </p:cNvPr>
            <p:cNvSpPr/>
            <p:nvPr/>
          </p:nvSpPr>
          <p:spPr>
            <a:xfrm rot="5400000">
              <a:off x="-361858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xmlns="" id="{87005308-4FCD-E248-BABD-88FD97AE095F}"/>
                </a:ext>
              </a:extLst>
            </p:cNvPr>
            <p:cNvSpPr/>
            <p:nvPr/>
          </p:nvSpPr>
          <p:spPr>
            <a:xfrm rot="5400000">
              <a:off x="-397903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xmlns="" id="{83D55F73-B6EB-9442-8B5A-28DB785274CB}"/>
                </a:ext>
              </a:extLst>
            </p:cNvPr>
            <p:cNvSpPr/>
            <p:nvPr/>
          </p:nvSpPr>
          <p:spPr>
            <a:xfrm rot="5400000">
              <a:off x="-433948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xmlns="" id="{4EE65652-C858-D449-88F5-9ABF8C0219FA}"/>
                </a:ext>
              </a:extLst>
            </p:cNvPr>
            <p:cNvSpPr/>
            <p:nvPr/>
          </p:nvSpPr>
          <p:spPr>
            <a:xfrm rot="5400000">
              <a:off x="-469994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xmlns="" id="{BF51CFAB-7006-6442-9ACE-E0B451871C1D}"/>
                </a:ext>
              </a:extLst>
            </p:cNvPr>
            <p:cNvSpPr/>
            <p:nvPr/>
          </p:nvSpPr>
          <p:spPr>
            <a:xfrm rot="5400000">
              <a:off x="-50603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xmlns="" id="{B4FBAD3C-1708-B143-A5FE-E40DB9FC095F}"/>
                </a:ext>
              </a:extLst>
            </p:cNvPr>
            <p:cNvSpPr/>
            <p:nvPr/>
          </p:nvSpPr>
          <p:spPr>
            <a:xfrm rot="5400000">
              <a:off x="-54208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xmlns="" id="{818CFEFC-6ED7-DF48-9FCC-6CE6D5E63FE6}"/>
                </a:ext>
              </a:extLst>
            </p:cNvPr>
            <p:cNvSpPr/>
            <p:nvPr/>
          </p:nvSpPr>
          <p:spPr>
            <a:xfrm rot="5400000">
              <a:off x="-57813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xmlns="" id="{C7A87475-E102-0346-A415-5D22EC4D5226}"/>
                </a:ext>
              </a:extLst>
            </p:cNvPr>
            <p:cNvSpPr/>
            <p:nvPr/>
          </p:nvSpPr>
          <p:spPr>
            <a:xfrm rot="5400000">
              <a:off x="-61461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xmlns="" id="{D83AF10D-78A5-9A47-AD7C-6E5156DD150E}"/>
                </a:ext>
              </a:extLst>
            </p:cNvPr>
            <p:cNvSpPr/>
            <p:nvPr/>
          </p:nvSpPr>
          <p:spPr>
            <a:xfrm rot="5400000">
              <a:off x="-650655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xmlns="" id="{6BC6DD00-6EA1-D047-9829-65AE0631BA87}"/>
                </a:ext>
              </a:extLst>
            </p:cNvPr>
            <p:cNvSpPr/>
            <p:nvPr/>
          </p:nvSpPr>
          <p:spPr>
            <a:xfrm rot="5400000">
              <a:off x="173224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xmlns="" id="{0D1394E6-887D-9547-BE20-61DBC0FD729A}"/>
                </a:ext>
              </a:extLst>
            </p:cNvPr>
            <p:cNvSpPr/>
            <p:nvPr/>
          </p:nvSpPr>
          <p:spPr>
            <a:xfrm rot="5400000">
              <a:off x="169620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xmlns="" id="{FF5056F6-3CE7-574E-B867-141359F247FF}"/>
                </a:ext>
              </a:extLst>
            </p:cNvPr>
            <p:cNvSpPr/>
            <p:nvPr/>
          </p:nvSpPr>
          <p:spPr>
            <a:xfrm rot="5400000">
              <a:off x="166015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xmlns="" id="{B665511F-F16C-C345-BA59-5A65A07B1213}"/>
                </a:ext>
              </a:extLst>
            </p:cNvPr>
            <p:cNvSpPr/>
            <p:nvPr/>
          </p:nvSpPr>
          <p:spPr>
            <a:xfrm rot="5400000">
              <a:off x="162411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xmlns="" id="{DCCF8928-ADE6-B44C-B6CC-F9A2CC903CA1}"/>
                </a:ext>
              </a:extLst>
            </p:cNvPr>
            <p:cNvSpPr/>
            <p:nvPr/>
          </p:nvSpPr>
          <p:spPr>
            <a:xfrm rot="5400000">
              <a:off x="158806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xmlns="" id="{6D39C88D-F3F2-064A-A29A-665B1A9F419A}"/>
                </a:ext>
              </a:extLst>
            </p:cNvPr>
            <p:cNvSpPr/>
            <p:nvPr/>
          </p:nvSpPr>
          <p:spPr>
            <a:xfrm rot="5400000">
              <a:off x="1551587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xmlns="" id="{A82492FC-4313-024A-8256-5F9B990764DA}"/>
                </a:ext>
              </a:extLst>
            </p:cNvPr>
            <p:cNvSpPr/>
            <p:nvPr/>
          </p:nvSpPr>
          <p:spPr>
            <a:xfrm rot="5400000">
              <a:off x="1515542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xmlns="" id="{D0F4CC19-2216-784C-A19E-58431177BD2A}"/>
                </a:ext>
              </a:extLst>
            </p:cNvPr>
            <p:cNvSpPr/>
            <p:nvPr/>
          </p:nvSpPr>
          <p:spPr>
            <a:xfrm rot="5400000">
              <a:off x="147949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xmlns="" id="{B30EB0EC-01BF-7E4B-AB71-B96F7816E59E}"/>
                </a:ext>
              </a:extLst>
            </p:cNvPr>
            <p:cNvSpPr/>
            <p:nvPr/>
          </p:nvSpPr>
          <p:spPr>
            <a:xfrm rot="5400000">
              <a:off x="144345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xmlns="" id="{945B4D20-A889-9940-813D-9B3F599726CF}"/>
                </a:ext>
              </a:extLst>
            </p:cNvPr>
            <p:cNvSpPr/>
            <p:nvPr/>
          </p:nvSpPr>
          <p:spPr>
            <a:xfrm rot="5400000">
              <a:off x="140740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xmlns="" id="{28900E2B-0E90-DB43-83C5-031534385833}"/>
                </a:ext>
              </a:extLst>
            </p:cNvPr>
            <p:cNvSpPr/>
            <p:nvPr/>
          </p:nvSpPr>
          <p:spPr>
            <a:xfrm rot="5400000">
              <a:off x="137136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xmlns="" id="{2CEFF707-5E21-714A-A64D-CA6DB133D8B4}"/>
                </a:ext>
              </a:extLst>
            </p:cNvPr>
            <p:cNvSpPr/>
            <p:nvPr/>
          </p:nvSpPr>
          <p:spPr>
            <a:xfrm rot="5400000">
              <a:off x="133531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xmlns="" id="{EC5B6CB0-7FA2-1F44-A9B7-A885A8F6D932}"/>
                </a:ext>
              </a:extLst>
            </p:cNvPr>
            <p:cNvSpPr/>
            <p:nvPr/>
          </p:nvSpPr>
          <p:spPr>
            <a:xfrm rot="5400000">
              <a:off x="129926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xmlns="" id="{05652ED1-8AC6-844F-A54F-2E2872752CED}"/>
                </a:ext>
              </a:extLst>
            </p:cNvPr>
            <p:cNvSpPr/>
            <p:nvPr/>
          </p:nvSpPr>
          <p:spPr>
            <a:xfrm rot="5400000">
              <a:off x="126279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xmlns="" id="{64472098-AF12-C746-976C-3DCC8634DFB6}"/>
                </a:ext>
              </a:extLst>
            </p:cNvPr>
            <p:cNvSpPr/>
            <p:nvPr/>
          </p:nvSpPr>
          <p:spPr>
            <a:xfrm rot="5400000">
              <a:off x="1226744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xmlns="" id="{BD2BFF61-3488-E042-B1E0-4001DCC1580B}"/>
                </a:ext>
              </a:extLst>
            </p:cNvPr>
            <p:cNvSpPr/>
            <p:nvPr/>
          </p:nvSpPr>
          <p:spPr>
            <a:xfrm rot="5400000">
              <a:off x="1190699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xmlns="" id="{8FC573C4-1068-AD4A-B3A8-BE473249CDF6}"/>
                </a:ext>
              </a:extLst>
            </p:cNvPr>
            <p:cNvSpPr/>
            <p:nvPr/>
          </p:nvSpPr>
          <p:spPr>
            <a:xfrm rot="5400000">
              <a:off x="1154653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xmlns="" id="{8FF545CC-3B46-FB45-8780-9D7D602C3246}"/>
                </a:ext>
              </a:extLst>
            </p:cNvPr>
            <p:cNvSpPr/>
            <p:nvPr/>
          </p:nvSpPr>
          <p:spPr>
            <a:xfrm rot="5400000">
              <a:off x="111860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xmlns="" id="{A488C84F-A0C4-4D44-9070-DF6632713286}"/>
                </a:ext>
              </a:extLst>
            </p:cNvPr>
            <p:cNvSpPr/>
            <p:nvPr/>
          </p:nvSpPr>
          <p:spPr>
            <a:xfrm rot="5400000">
              <a:off x="108256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xmlns="" id="{C5E0B18B-488F-BD41-9E54-09E5694F6598}"/>
                </a:ext>
              </a:extLst>
            </p:cNvPr>
            <p:cNvSpPr/>
            <p:nvPr/>
          </p:nvSpPr>
          <p:spPr>
            <a:xfrm rot="5400000">
              <a:off x="104651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xmlns="" id="{B8518B41-18E5-B540-8729-CD0235CD3708}"/>
                </a:ext>
              </a:extLst>
            </p:cNvPr>
            <p:cNvSpPr/>
            <p:nvPr/>
          </p:nvSpPr>
          <p:spPr>
            <a:xfrm rot="5400000">
              <a:off x="101047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xmlns="" id="{470CC775-D84C-464C-8853-175412A02C9A}"/>
                </a:ext>
              </a:extLst>
            </p:cNvPr>
            <p:cNvSpPr/>
            <p:nvPr/>
          </p:nvSpPr>
          <p:spPr>
            <a:xfrm rot="5400000">
              <a:off x="973992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xmlns="" id="{2F6653E3-B5C5-2A4F-B1AF-9CA8C0817905}"/>
                </a:ext>
              </a:extLst>
            </p:cNvPr>
            <p:cNvSpPr/>
            <p:nvPr/>
          </p:nvSpPr>
          <p:spPr>
            <a:xfrm rot="5400000">
              <a:off x="937947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xmlns="" id="{60CDC154-1D67-0E44-BE99-29239A8D4F97}"/>
                </a:ext>
              </a:extLst>
            </p:cNvPr>
            <p:cNvSpPr/>
            <p:nvPr/>
          </p:nvSpPr>
          <p:spPr>
            <a:xfrm rot="5400000">
              <a:off x="901901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xmlns="" id="{FB958612-8943-1240-9F6B-1AE82A61ECE8}"/>
                </a:ext>
              </a:extLst>
            </p:cNvPr>
            <p:cNvSpPr/>
            <p:nvPr/>
          </p:nvSpPr>
          <p:spPr>
            <a:xfrm rot="5400000">
              <a:off x="865856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xmlns="" id="{5387517F-9E1E-9D48-B8A6-E44243B7AF25}"/>
                </a:ext>
              </a:extLst>
            </p:cNvPr>
            <p:cNvSpPr/>
            <p:nvPr/>
          </p:nvSpPr>
          <p:spPr>
            <a:xfrm rot="5400000">
              <a:off x="82981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xmlns="" id="{5AF76BAA-E177-9B45-A700-4D1F7FCD9CD8}"/>
                </a:ext>
              </a:extLst>
            </p:cNvPr>
            <p:cNvSpPr/>
            <p:nvPr/>
          </p:nvSpPr>
          <p:spPr>
            <a:xfrm rot="5400000">
              <a:off x="79376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xmlns="" id="{30FFA9BF-3E6F-A048-B55A-80D5CB8B3741}"/>
                </a:ext>
              </a:extLst>
            </p:cNvPr>
            <p:cNvSpPr/>
            <p:nvPr/>
          </p:nvSpPr>
          <p:spPr>
            <a:xfrm rot="5400000">
              <a:off x="757720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xmlns="" id="{60AFA966-AAEA-EF4E-9C2D-F4CC930899B5}"/>
                </a:ext>
              </a:extLst>
            </p:cNvPr>
            <p:cNvSpPr/>
            <p:nvPr/>
          </p:nvSpPr>
          <p:spPr>
            <a:xfrm rot="5400000">
              <a:off x="72124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xmlns="" id="{0470DCD5-211A-024C-8BA2-14C0C31253A1}"/>
                </a:ext>
              </a:extLst>
            </p:cNvPr>
            <p:cNvSpPr/>
            <p:nvPr/>
          </p:nvSpPr>
          <p:spPr>
            <a:xfrm rot="5400000">
              <a:off x="685195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xmlns="" id="{A68B4CF1-A77D-8244-AFB5-A5624419587B}"/>
              </a:ext>
            </a:extLst>
          </p:cNvPr>
          <p:cNvSpPr/>
          <p:nvPr/>
        </p:nvSpPr>
        <p:spPr>
          <a:xfrm>
            <a:off x="746308" y="998572"/>
            <a:ext cx="23050866" cy="94767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E1F4373-04A2-D543-A003-512B46259E5D}"/>
              </a:ext>
            </a:extLst>
          </p:cNvPr>
          <p:cNvGrpSpPr/>
          <p:nvPr/>
        </p:nvGrpSpPr>
        <p:grpSpPr>
          <a:xfrm>
            <a:off x="5622221" y="2321486"/>
            <a:ext cx="14586849" cy="7073801"/>
            <a:chOff x="6796592" y="3471216"/>
            <a:chExt cx="12002329" cy="549577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460B3D3-56C1-D04E-A5E3-75B695A5ECF7}"/>
                </a:ext>
              </a:extLst>
            </p:cNvPr>
            <p:cNvSpPr txBox="1"/>
            <p:nvPr/>
          </p:nvSpPr>
          <p:spPr>
            <a:xfrm>
              <a:off x="7026901" y="3471216"/>
              <a:ext cx="11772020" cy="1936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sz="9600" b="1" dirty="0">
                  <a:solidFill>
                    <a:srgbClr val="FFFF00"/>
                  </a:solidFill>
                  <a:latin typeface="TH SarabunIT๙" pitchFamily="34" charset="-34"/>
                  <a:cs typeface="TH SarabunIT๙" pitchFamily="34" charset="-34"/>
                </a:rPr>
                <a:t>การตรวจราชการของสำนักการศึกษา</a:t>
              </a:r>
              <a:endParaRPr lang="en-US" sz="9600" dirty="0">
                <a:solidFill>
                  <a:srgbClr val="FFFF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r"/>
              <a:r>
                <a:rPr lang="th-TH" sz="5400" b="1" dirty="0">
                  <a:solidFill>
                    <a:schemeClr val="bg1"/>
                  </a:solidFill>
                  <a:latin typeface="TH SarabunIT๙" pitchFamily="34" charset="-34"/>
                  <a:cs typeface="TH SarabunIT๙" pitchFamily="34" charset="-34"/>
                </a:rPr>
                <a:t>รอบที่ 2 (๑ เมษายน ๒๕๖2 – 30 กันยายน ๒๕๖๒)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7BBFFF4-300A-4C48-98A5-5CFB74E762C0}"/>
                </a:ext>
              </a:extLst>
            </p:cNvPr>
            <p:cNvSpPr txBox="1"/>
            <p:nvPr/>
          </p:nvSpPr>
          <p:spPr>
            <a:xfrm>
              <a:off x="6796592" y="7460549"/>
              <a:ext cx="11956792" cy="1506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sz="5400" b="1" dirty="0" smtClean="0">
                  <a:solidFill>
                    <a:schemeClr val="bg1"/>
                  </a:solidFill>
                  <a:latin typeface="TH SarabunIT๙" pitchFamily="34" charset="-34"/>
                  <a:cs typeface="TH SarabunIT๙" pitchFamily="34" charset="-34"/>
                </a:rPr>
                <a:t>     นาย</a:t>
              </a:r>
              <a:r>
                <a:rPr lang="th-TH" sz="5400" b="1" dirty="0">
                  <a:solidFill>
                    <a:schemeClr val="bg1"/>
                  </a:solidFill>
                  <a:latin typeface="TH SarabunIT๙" pitchFamily="34" charset="-34"/>
                  <a:cs typeface="TH SarabunIT๙" pitchFamily="34" charset="-34"/>
                </a:rPr>
                <a:t>ธวัชชัย อรรถนิตย์</a:t>
              </a:r>
              <a:r>
                <a:rPr lang="th-TH" sz="6000" b="1" dirty="0">
                  <a:solidFill>
                    <a:schemeClr val="bg1"/>
                  </a:solidFill>
                  <a:latin typeface="TH SarabunIT๙" pitchFamily="34" charset="-34"/>
                  <a:cs typeface="TH SarabunIT๙" pitchFamily="34" charset="-34"/>
                </a:rPr>
                <a:t>	</a:t>
              </a:r>
              <a:r>
                <a:rPr lang="th-TH" sz="4400" b="1" dirty="0" smtClean="0">
                  <a:solidFill>
                    <a:schemeClr val="bg1"/>
                  </a:solidFill>
                  <a:latin typeface="TH SarabunIT๙" pitchFamily="34" charset="-34"/>
                  <a:cs typeface="TH SarabunIT๙" pitchFamily="34" charset="-34"/>
                </a:rPr>
                <a:t>ผู้ตรวจ</a:t>
              </a:r>
              <a:r>
                <a:rPr lang="th-TH" sz="4400" b="1" dirty="0">
                  <a:solidFill>
                    <a:schemeClr val="bg1"/>
                  </a:solidFill>
                  <a:latin typeface="TH SarabunIT๙" pitchFamily="34" charset="-34"/>
                  <a:cs typeface="TH SarabunIT๙" pitchFamily="34" charset="-34"/>
                </a:rPr>
                <a:t>ราชการกรุงเทพมหานครสูง </a:t>
              </a:r>
              <a:r>
                <a:rPr lang="th-TH" sz="4400" b="1" dirty="0" smtClean="0">
                  <a:solidFill>
                    <a:schemeClr val="bg1"/>
                  </a:solidFill>
                  <a:latin typeface="TH SarabunIT๙" pitchFamily="34" charset="-34"/>
                  <a:cs typeface="TH SarabunIT๙" pitchFamily="34" charset="-34"/>
                </a:rPr>
                <a:t/>
              </a:r>
              <a:br>
                <a:rPr lang="th-TH" sz="4400" b="1" dirty="0" smtClean="0">
                  <a:solidFill>
                    <a:schemeClr val="bg1"/>
                  </a:solidFill>
                  <a:latin typeface="TH SarabunIT๙" pitchFamily="34" charset="-34"/>
                  <a:cs typeface="TH SarabunIT๙" pitchFamily="34" charset="-34"/>
                </a:rPr>
              </a:br>
              <a:r>
                <a:rPr lang="th-TH" sz="4400" b="1" dirty="0" smtClean="0">
                  <a:solidFill>
                    <a:schemeClr val="bg1"/>
                  </a:solidFill>
                  <a:latin typeface="TH SarabunIT๙" pitchFamily="34" charset="-34"/>
                  <a:cs typeface="TH SarabunIT๙" pitchFamily="34" charset="-34"/>
                </a:rPr>
                <a:t>      </a:t>
              </a:r>
              <a:r>
                <a:rPr lang="th-TH" sz="5400" b="1" dirty="0" smtClean="0">
                  <a:solidFill>
                    <a:schemeClr val="bg1"/>
                  </a:solidFill>
                  <a:latin typeface="TH SarabunIT๙" pitchFamily="34" charset="-34"/>
                  <a:cs typeface="TH SarabunIT๙" pitchFamily="34" charset="-34"/>
                </a:rPr>
                <a:t>นาย</a:t>
              </a:r>
              <a:r>
                <a:rPr lang="th-TH" sz="5400" b="1" dirty="0">
                  <a:solidFill>
                    <a:schemeClr val="bg1"/>
                  </a:solidFill>
                  <a:latin typeface="TH SarabunIT๙" pitchFamily="34" charset="-34"/>
                  <a:cs typeface="TH SarabunIT๙" pitchFamily="34" charset="-34"/>
                </a:rPr>
                <a:t>อริยะ </a:t>
              </a:r>
              <a:r>
                <a:rPr lang="th-TH" sz="5400" b="1" dirty="0" err="1">
                  <a:solidFill>
                    <a:schemeClr val="bg1"/>
                  </a:solidFill>
                  <a:latin typeface="TH SarabunIT๙" pitchFamily="34" charset="-34"/>
                  <a:cs typeface="TH SarabunIT๙" pitchFamily="34" charset="-34"/>
                </a:rPr>
                <a:t>เมฆะกูล</a:t>
              </a:r>
              <a:r>
                <a:rPr lang="th-TH" sz="6000" b="1" dirty="0">
                  <a:solidFill>
                    <a:schemeClr val="bg1"/>
                  </a:solidFill>
                  <a:latin typeface="TH SarabunIT๙" pitchFamily="34" charset="-34"/>
                  <a:cs typeface="TH SarabunIT๙" pitchFamily="34" charset="-34"/>
                </a:rPr>
                <a:t>	</a:t>
              </a:r>
              <a:r>
                <a:rPr lang="th-TH" sz="4400" b="1" dirty="0" smtClean="0">
                  <a:solidFill>
                    <a:schemeClr val="bg1"/>
                  </a:solidFill>
                  <a:latin typeface="TH SarabunIT๙" pitchFamily="34" charset="-34"/>
                  <a:cs typeface="TH SarabunIT๙" pitchFamily="34" charset="-34"/>
                </a:rPr>
                <a:t>ผู้ตรวจ</a:t>
              </a:r>
              <a:r>
                <a:rPr lang="th-TH" sz="4400" b="1" dirty="0">
                  <a:solidFill>
                    <a:schemeClr val="bg1"/>
                  </a:solidFill>
                  <a:latin typeface="TH SarabunIT๙" pitchFamily="34" charset="-34"/>
                  <a:cs typeface="TH SarabunIT๙" pitchFamily="34" charset="-34"/>
                </a:rPr>
                <a:t>ราชการกรุงเทพมหานคร</a:t>
              </a:r>
              <a:r>
                <a:rPr lang="th-TH" sz="4400" b="1" dirty="0" smtClean="0">
                  <a:solidFill>
                    <a:schemeClr val="bg1"/>
                  </a:solidFill>
                  <a:latin typeface="TH SarabunIT๙" pitchFamily="34" charset="-34"/>
                  <a:cs typeface="TH SarabunIT๙" pitchFamily="34" charset="-34"/>
                </a:rPr>
                <a:t>สูง</a:t>
              </a:r>
              <a:endParaRPr lang="th-TH" sz="44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</p:grpSp>
      <p:sp>
        <p:nvSpPr>
          <p:cNvPr id="885" name="Straight Connector 884">
            <a:extLst>
              <a:ext uri="{FF2B5EF4-FFF2-40B4-BE49-F238E27FC236}">
                <a16:creationId xmlns:a16="http://schemas.microsoft.com/office/drawing/2014/main" xmlns="" id="{FA5D012F-85E8-B74C-AD55-DF08BD7FC1E5}"/>
              </a:ext>
            </a:extLst>
          </p:cNvPr>
          <p:cNvSpPr/>
          <p:nvPr/>
        </p:nvSpPr>
        <p:spPr>
          <a:xfrm flipH="1">
            <a:off x="3015269" y="1122079"/>
            <a:ext cx="133840" cy="23614"/>
          </a:xfrm>
          <a:prstGeom prst="line">
            <a:avLst/>
          </a:pr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1EC52A5-B6A1-4B45-9E99-3A7611EC998E}"/>
              </a:ext>
            </a:extLst>
          </p:cNvPr>
          <p:cNvGrpSpPr/>
          <p:nvPr/>
        </p:nvGrpSpPr>
        <p:grpSpPr>
          <a:xfrm>
            <a:off x="17594062" y="11305815"/>
            <a:ext cx="1530499" cy="1292736"/>
            <a:chOff x="17594062" y="11305815"/>
            <a:chExt cx="1530499" cy="1292736"/>
          </a:xfrm>
        </p:grpSpPr>
        <p:sp>
          <p:nvSpPr>
            <p:cNvPr id="964" name="Freeform: Shape 636">
              <a:extLst>
                <a:ext uri="{FF2B5EF4-FFF2-40B4-BE49-F238E27FC236}">
                  <a16:creationId xmlns:a16="http://schemas.microsoft.com/office/drawing/2014/main" xmlns="" id="{C63DD3A1-2584-434A-9983-FD7028C166FD}"/>
                </a:ext>
              </a:extLst>
            </p:cNvPr>
            <p:cNvSpPr/>
            <p:nvPr/>
          </p:nvSpPr>
          <p:spPr>
            <a:xfrm>
              <a:off x="17853869" y="11423909"/>
              <a:ext cx="1270692" cy="109433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08" h="696">
                  <a:moveTo>
                    <a:pt x="0" y="178"/>
                  </a:moveTo>
                  <a:lnTo>
                    <a:pt x="669" y="692"/>
                  </a:lnTo>
                  <a:cubicBezTo>
                    <a:pt x="685" y="706"/>
                    <a:pt x="729" y="676"/>
                    <a:pt x="765" y="627"/>
                  </a:cubicBezTo>
                  <a:cubicBezTo>
                    <a:pt x="802" y="578"/>
                    <a:pt x="818" y="528"/>
                    <a:pt x="802" y="515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65" name="Freeform: Shape 637">
              <a:extLst>
                <a:ext uri="{FF2B5EF4-FFF2-40B4-BE49-F238E27FC236}">
                  <a16:creationId xmlns:a16="http://schemas.microsoft.com/office/drawing/2014/main" xmlns="" id="{AA764C6E-A05D-2647-A701-40B3A7959452}"/>
                </a:ext>
              </a:extLst>
            </p:cNvPr>
            <p:cNvSpPr/>
            <p:nvPr/>
          </p:nvSpPr>
          <p:spPr>
            <a:xfrm>
              <a:off x="17622405" y="11305815"/>
              <a:ext cx="439310" cy="39679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80" h="253">
                  <a:moveTo>
                    <a:pt x="278" y="75"/>
                  </a:moveTo>
                  <a:lnTo>
                    <a:pt x="0" y="0"/>
                  </a:lnTo>
                  <a:lnTo>
                    <a:pt x="146" y="252"/>
                  </a:lnTo>
                  <a:lnTo>
                    <a:pt x="147" y="252"/>
                  </a:lnTo>
                  <a:lnTo>
                    <a:pt x="147" y="253"/>
                  </a:lnTo>
                  <a:cubicBezTo>
                    <a:pt x="155" y="259"/>
                    <a:pt x="190" y="223"/>
                    <a:pt x="227" y="176"/>
                  </a:cubicBezTo>
                  <a:cubicBezTo>
                    <a:pt x="264" y="126"/>
                    <a:pt x="286" y="82"/>
                    <a:pt x="278" y="75"/>
                  </a:cubicBezTo>
                  <a:lnTo>
                    <a:pt x="277" y="75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66" name="Freeform: Shape 638">
              <a:extLst>
                <a:ext uri="{FF2B5EF4-FFF2-40B4-BE49-F238E27FC236}">
                  <a16:creationId xmlns:a16="http://schemas.microsoft.com/office/drawing/2014/main" xmlns="" id="{5A3A1F18-6B92-9446-83FA-234F692A9A9F}"/>
                </a:ext>
              </a:extLst>
            </p:cNvPr>
            <p:cNvSpPr/>
            <p:nvPr/>
          </p:nvSpPr>
          <p:spPr>
            <a:xfrm>
              <a:off x="17620826" y="11305815"/>
              <a:ext cx="222017" cy="19839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2" h="127">
                  <a:moveTo>
                    <a:pt x="140" y="37"/>
                  </a:moveTo>
                  <a:lnTo>
                    <a:pt x="0" y="0"/>
                  </a:lnTo>
                  <a:lnTo>
                    <a:pt x="74" y="126"/>
                  </a:lnTo>
                  <a:lnTo>
                    <a:pt x="74" y="125"/>
                  </a:lnTo>
                  <a:cubicBezTo>
                    <a:pt x="75" y="126"/>
                    <a:pt x="75" y="126"/>
                    <a:pt x="75" y="126"/>
                  </a:cubicBezTo>
                  <a:cubicBezTo>
                    <a:pt x="79" y="130"/>
                    <a:pt x="97" y="113"/>
                    <a:pt x="116" y="89"/>
                  </a:cubicBezTo>
                  <a:cubicBezTo>
                    <a:pt x="135" y="64"/>
                    <a:pt x="146" y="40"/>
                    <a:pt x="141" y="37"/>
                  </a:cubicBez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67" name="Freeform: Shape 639">
              <a:extLst>
                <a:ext uri="{FF2B5EF4-FFF2-40B4-BE49-F238E27FC236}">
                  <a16:creationId xmlns:a16="http://schemas.microsoft.com/office/drawing/2014/main" xmlns="" id="{67FF82E1-A5D2-8D4F-8A53-3B279E5CDE17}"/>
                </a:ext>
              </a:extLst>
            </p:cNvPr>
            <p:cNvSpPr/>
            <p:nvPr/>
          </p:nvSpPr>
          <p:spPr>
            <a:xfrm>
              <a:off x="17594062" y="11386119"/>
              <a:ext cx="1503731" cy="121243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56" h="771">
                  <a:moveTo>
                    <a:pt x="949" y="590"/>
                  </a:moveTo>
                  <a:lnTo>
                    <a:pt x="281" y="76"/>
                  </a:lnTo>
                  <a:cubicBezTo>
                    <a:pt x="279" y="76"/>
                    <a:pt x="279" y="76"/>
                    <a:pt x="279" y="76"/>
                  </a:cubicBezTo>
                  <a:lnTo>
                    <a:pt x="141" y="38"/>
                  </a:lnTo>
                  <a:lnTo>
                    <a:pt x="140" y="38"/>
                  </a:lnTo>
                  <a:lnTo>
                    <a:pt x="141" y="38"/>
                  </a:lnTo>
                  <a:lnTo>
                    <a:pt x="0" y="0"/>
                  </a:lnTo>
                  <a:lnTo>
                    <a:pt x="75" y="127"/>
                  </a:lnTo>
                  <a:lnTo>
                    <a:pt x="147" y="252"/>
                  </a:lnTo>
                  <a:lnTo>
                    <a:pt x="147" y="253"/>
                  </a:lnTo>
                  <a:lnTo>
                    <a:pt x="816" y="768"/>
                  </a:lnTo>
                  <a:cubicBezTo>
                    <a:pt x="834" y="780"/>
                    <a:pt x="876" y="751"/>
                    <a:pt x="913" y="702"/>
                  </a:cubicBezTo>
                  <a:cubicBezTo>
                    <a:pt x="950" y="654"/>
                    <a:pt x="966" y="604"/>
                    <a:pt x="949" y="590"/>
                  </a:cubicBezTo>
                  <a:close/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68" name="Freeform: Shape 640">
              <a:extLst>
                <a:ext uri="{FF2B5EF4-FFF2-40B4-BE49-F238E27FC236}">
                  <a16:creationId xmlns:a16="http://schemas.microsoft.com/office/drawing/2014/main" xmlns="" id="{C24BEAC0-754D-3548-BE6E-6CDA8E92BA9B}"/>
                </a:ext>
              </a:extLst>
            </p:cNvPr>
            <p:cNvSpPr/>
            <p:nvPr/>
          </p:nvSpPr>
          <p:spPr>
            <a:xfrm>
              <a:off x="17825526" y="11504209"/>
              <a:ext cx="212569" cy="27870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6" h="178">
                  <a:moveTo>
                    <a:pt x="0" y="176"/>
                  </a:moveTo>
                  <a:lnTo>
                    <a:pt x="0" y="177"/>
                  </a:lnTo>
                  <a:cubicBezTo>
                    <a:pt x="10" y="184"/>
                    <a:pt x="46" y="149"/>
                    <a:pt x="83" y="100"/>
                  </a:cubicBezTo>
                  <a:cubicBezTo>
                    <a:pt x="119" y="52"/>
                    <a:pt x="142" y="6"/>
                    <a:pt x="135" y="0"/>
                  </a:cubicBezTo>
                  <a:cubicBezTo>
                    <a:pt x="133" y="0"/>
                    <a:pt x="133" y="0"/>
                    <a:pt x="133" y="0"/>
                  </a:cubicBezTo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69" name="Freeform: Shape 641">
              <a:extLst>
                <a:ext uri="{FF2B5EF4-FFF2-40B4-BE49-F238E27FC236}">
                  <a16:creationId xmlns:a16="http://schemas.microsoft.com/office/drawing/2014/main" xmlns="" id="{44A40312-4BCE-9C49-AB1F-86464EDFE91D}"/>
                </a:ext>
              </a:extLst>
            </p:cNvPr>
            <p:cNvSpPr/>
            <p:nvPr/>
          </p:nvSpPr>
          <p:spPr>
            <a:xfrm>
              <a:off x="17712152" y="11445953"/>
              <a:ext cx="103923" cy="14013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7" h="90">
                  <a:moveTo>
                    <a:pt x="0" y="89"/>
                  </a:moveTo>
                  <a:lnTo>
                    <a:pt x="0" y="88"/>
                  </a:lnTo>
                  <a:cubicBezTo>
                    <a:pt x="0" y="89"/>
                    <a:pt x="0" y="89"/>
                    <a:pt x="0" y="89"/>
                  </a:cubicBezTo>
                  <a:cubicBezTo>
                    <a:pt x="4" y="93"/>
                    <a:pt x="23" y="75"/>
                    <a:pt x="41" y="52"/>
                  </a:cubicBezTo>
                  <a:cubicBezTo>
                    <a:pt x="59" y="26"/>
                    <a:pt x="71" y="3"/>
                    <a:pt x="66" y="0"/>
                  </a:cubicBezTo>
                  <a:lnTo>
                    <a:pt x="65" y="0"/>
                  </a:lnTo>
                  <a:lnTo>
                    <a:pt x="66" y="0"/>
                  </a:lnTo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970" name="Freeform: Shape 642">
            <a:extLst>
              <a:ext uri="{FF2B5EF4-FFF2-40B4-BE49-F238E27FC236}">
                <a16:creationId xmlns:a16="http://schemas.microsoft.com/office/drawing/2014/main" xmlns="" id="{E65EA04B-710B-CA45-A956-ADC9F5F43016}"/>
              </a:ext>
            </a:extLst>
          </p:cNvPr>
          <p:cNvSpPr/>
          <p:nvPr/>
        </p:nvSpPr>
        <p:spPr>
          <a:xfrm>
            <a:off x="8386031" y="11181427"/>
            <a:ext cx="2509893" cy="192256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95" h="1222">
                <a:moveTo>
                  <a:pt x="1100" y="740"/>
                </a:moveTo>
                <a:lnTo>
                  <a:pt x="740" y="587"/>
                </a:lnTo>
                <a:lnTo>
                  <a:pt x="943" y="860"/>
                </a:lnTo>
                <a:close/>
                <a:moveTo>
                  <a:pt x="6" y="51"/>
                </a:moveTo>
                <a:cubicBezTo>
                  <a:pt x="-2" y="40"/>
                  <a:pt x="-2" y="23"/>
                  <a:pt x="6" y="12"/>
                </a:cubicBezTo>
                <a:cubicBezTo>
                  <a:pt x="15" y="1"/>
                  <a:pt x="31" y="-4"/>
                  <a:pt x="44" y="3"/>
                </a:cubicBezTo>
                <a:lnTo>
                  <a:pt x="1576" y="649"/>
                </a:lnTo>
                <a:cubicBezTo>
                  <a:pt x="1581" y="651"/>
                  <a:pt x="1586" y="655"/>
                  <a:pt x="1589" y="660"/>
                </a:cubicBezTo>
                <a:cubicBezTo>
                  <a:pt x="1592" y="663"/>
                  <a:pt x="1594" y="670"/>
                  <a:pt x="1595" y="675"/>
                </a:cubicBezTo>
                <a:cubicBezTo>
                  <a:pt x="1596" y="687"/>
                  <a:pt x="1592" y="698"/>
                  <a:pt x="1583" y="705"/>
                </a:cubicBezTo>
                <a:lnTo>
                  <a:pt x="918" y="1216"/>
                </a:lnTo>
                <a:cubicBezTo>
                  <a:pt x="905" y="1226"/>
                  <a:pt x="885" y="1223"/>
                  <a:pt x="874" y="1210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71" name="Freeform: Shape 643">
            <a:extLst>
              <a:ext uri="{FF2B5EF4-FFF2-40B4-BE49-F238E27FC236}">
                <a16:creationId xmlns:a16="http://schemas.microsoft.com/office/drawing/2014/main" xmlns="" id="{B890F164-5035-324C-9D29-A3FD89E18FBC}"/>
              </a:ext>
            </a:extLst>
          </p:cNvPr>
          <p:cNvSpPr/>
          <p:nvPr/>
        </p:nvSpPr>
        <p:spPr>
          <a:xfrm>
            <a:off x="8586004" y="11436506"/>
            <a:ext cx="2073732" cy="155726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18" h="990">
                <a:moveTo>
                  <a:pt x="188" y="303"/>
                </a:moveTo>
                <a:cubicBezTo>
                  <a:pt x="191" y="308"/>
                  <a:pt x="196" y="313"/>
                  <a:pt x="200" y="318"/>
                </a:cubicBezTo>
                <a:lnTo>
                  <a:pt x="264" y="271"/>
                </a:lnTo>
                <a:cubicBezTo>
                  <a:pt x="268" y="266"/>
                  <a:pt x="268" y="260"/>
                  <a:pt x="265" y="256"/>
                </a:cubicBezTo>
                <a:cubicBezTo>
                  <a:pt x="261" y="251"/>
                  <a:pt x="256" y="250"/>
                  <a:pt x="251" y="253"/>
                </a:cubicBezTo>
                <a:close/>
                <a:moveTo>
                  <a:pt x="281" y="425"/>
                </a:moveTo>
                <a:cubicBezTo>
                  <a:pt x="285" y="431"/>
                  <a:pt x="289" y="437"/>
                  <a:pt x="293" y="443"/>
                </a:cubicBezTo>
                <a:lnTo>
                  <a:pt x="356" y="394"/>
                </a:lnTo>
                <a:cubicBezTo>
                  <a:pt x="360" y="390"/>
                  <a:pt x="361" y="384"/>
                  <a:pt x="358" y="380"/>
                </a:cubicBezTo>
                <a:cubicBezTo>
                  <a:pt x="355" y="376"/>
                  <a:pt x="348" y="375"/>
                  <a:pt x="345" y="378"/>
                </a:cubicBezTo>
                <a:close/>
                <a:moveTo>
                  <a:pt x="232" y="362"/>
                </a:moveTo>
                <a:cubicBezTo>
                  <a:pt x="236" y="367"/>
                  <a:pt x="240" y="372"/>
                  <a:pt x="244" y="378"/>
                </a:cubicBezTo>
                <a:lnTo>
                  <a:pt x="340" y="303"/>
                </a:lnTo>
                <a:cubicBezTo>
                  <a:pt x="346" y="300"/>
                  <a:pt x="346" y="294"/>
                  <a:pt x="343" y="290"/>
                </a:cubicBezTo>
                <a:cubicBezTo>
                  <a:pt x="339" y="284"/>
                  <a:pt x="334" y="284"/>
                  <a:pt x="329" y="288"/>
                </a:cubicBezTo>
                <a:close/>
                <a:moveTo>
                  <a:pt x="140" y="237"/>
                </a:moveTo>
                <a:cubicBezTo>
                  <a:pt x="144" y="242"/>
                  <a:pt x="148" y="248"/>
                  <a:pt x="152" y="253"/>
                </a:cubicBezTo>
                <a:lnTo>
                  <a:pt x="248" y="179"/>
                </a:lnTo>
                <a:cubicBezTo>
                  <a:pt x="252" y="176"/>
                  <a:pt x="253" y="170"/>
                  <a:pt x="249" y="166"/>
                </a:cubicBezTo>
                <a:cubicBezTo>
                  <a:pt x="246" y="161"/>
                  <a:pt x="240" y="160"/>
                  <a:pt x="236" y="164"/>
                </a:cubicBezTo>
                <a:close/>
                <a:moveTo>
                  <a:pt x="0" y="51"/>
                </a:moveTo>
                <a:cubicBezTo>
                  <a:pt x="4" y="55"/>
                  <a:pt x="7" y="61"/>
                  <a:pt x="11" y="66"/>
                </a:cubicBezTo>
                <a:lnTo>
                  <a:pt x="75" y="18"/>
                </a:lnTo>
                <a:cubicBezTo>
                  <a:pt x="79" y="14"/>
                  <a:pt x="80" y="8"/>
                  <a:pt x="77" y="4"/>
                </a:cubicBezTo>
                <a:cubicBezTo>
                  <a:pt x="73" y="0"/>
                  <a:pt x="67" y="-1"/>
                  <a:pt x="63" y="2"/>
                </a:cubicBezTo>
                <a:close/>
                <a:moveTo>
                  <a:pt x="96" y="179"/>
                </a:moveTo>
                <a:cubicBezTo>
                  <a:pt x="100" y="184"/>
                  <a:pt x="104" y="190"/>
                  <a:pt x="107" y="194"/>
                </a:cubicBezTo>
                <a:lnTo>
                  <a:pt x="171" y="146"/>
                </a:lnTo>
                <a:cubicBezTo>
                  <a:pt x="175" y="143"/>
                  <a:pt x="176" y="137"/>
                  <a:pt x="173" y="132"/>
                </a:cubicBezTo>
                <a:cubicBezTo>
                  <a:pt x="169" y="128"/>
                  <a:pt x="163" y="126"/>
                  <a:pt x="159" y="131"/>
                </a:cubicBezTo>
                <a:close/>
                <a:moveTo>
                  <a:pt x="48" y="114"/>
                </a:moveTo>
                <a:cubicBezTo>
                  <a:pt x="52" y="120"/>
                  <a:pt x="56" y="124"/>
                  <a:pt x="59" y="130"/>
                </a:cubicBezTo>
                <a:lnTo>
                  <a:pt x="156" y="54"/>
                </a:lnTo>
                <a:cubicBezTo>
                  <a:pt x="160" y="51"/>
                  <a:pt x="161" y="45"/>
                  <a:pt x="158" y="41"/>
                </a:cubicBezTo>
                <a:cubicBezTo>
                  <a:pt x="155" y="37"/>
                  <a:pt x="149" y="36"/>
                  <a:pt x="144" y="40"/>
                </a:cubicBezTo>
                <a:close/>
                <a:moveTo>
                  <a:pt x="603" y="856"/>
                </a:moveTo>
                <a:cubicBezTo>
                  <a:pt x="607" y="862"/>
                  <a:pt x="611" y="868"/>
                  <a:pt x="615" y="872"/>
                </a:cubicBezTo>
                <a:lnTo>
                  <a:pt x="711" y="798"/>
                </a:lnTo>
                <a:cubicBezTo>
                  <a:pt x="716" y="794"/>
                  <a:pt x="717" y="788"/>
                  <a:pt x="713" y="784"/>
                </a:cubicBezTo>
                <a:cubicBezTo>
                  <a:pt x="711" y="780"/>
                  <a:pt x="704" y="779"/>
                  <a:pt x="700" y="782"/>
                </a:cubicBezTo>
                <a:close/>
                <a:moveTo>
                  <a:pt x="511" y="733"/>
                </a:moveTo>
                <a:cubicBezTo>
                  <a:pt x="515" y="739"/>
                  <a:pt x="519" y="744"/>
                  <a:pt x="523" y="749"/>
                </a:cubicBezTo>
                <a:lnTo>
                  <a:pt x="618" y="675"/>
                </a:lnTo>
                <a:cubicBezTo>
                  <a:pt x="623" y="671"/>
                  <a:pt x="623" y="665"/>
                  <a:pt x="620" y="661"/>
                </a:cubicBezTo>
                <a:cubicBezTo>
                  <a:pt x="617" y="657"/>
                  <a:pt x="611" y="656"/>
                  <a:pt x="607" y="659"/>
                </a:cubicBezTo>
                <a:close/>
                <a:moveTo>
                  <a:pt x="559" y="798"/>
                </a:moveTo>
                <a:cubicBezTo>
                  <a:pt x="563" y="802"/>
                  <a:pt x="567" y="808"/>
                  <a:pt x="571" y="814"/>
                </a:cubicBezTo>
                <a:lnTo>
                  <a:pt x="633" y="765"/>
                </a:lnTo>
                <a:cubicBezTo>
                  <a:pt x="638" y="762"/>
                  <a:pt x="639" y="756"/>
                  <a:pt x="635" y="752"/>
                </a:cubicBezTo>
                <a:cubicBezTo>
                  <a:pt x="632" y="747"/>
                  <a:pt x="626" y="746"/>
                  <a:pt x="622" y="750"/>
                </a:cubicBezTo>
                <a:close/>
                <a:moveTo>
                  <a:pt x="652" y="922"/>
                </a:moveTo>
                <a:cubicBezTo>
                  <a:pt x="656" y="927"/>
                  <a:pt x="660" y="932"/>
                  <a:pt x="664" y="938"/>
                </a:cubicBezTo>
                <a:lnTo>
                  <a:pt x="727" y="889"/>
                </a:lnTo>
                <a:cubicBezTo>
                  <a:pt x="731" y="886"/>
                  <a:pt x="732" y="880"/>
                  <a:pt x="729" y="875"/>
                </a:cubicBezTo>
                <a:cubicBezTo>
                  <a:pt x="726" y="870"/>
                  <a:pt x="720" y="869"/>
                  <a:pt x="715" y="872"/>
                </a:cubicBezTo>
                <a:close/>
                <a:moveTo>
                  <a:pt x="374" y="550"/>
                </a:moveTo>
                <a:cubicBezTo>
                  <a:pt x="378" y="555"/>
                  <a:pt x="382" y="561"/>
                  <a:pt x="386" y="566"/>
                </a:cubicBezTo>
                <a:lnTo>
                  <a:pt x="449" y="517"/>
                </a:lnTo>
                <a:cubicBezTo>
                  <a:pt x="453" y="514"/>
                  <a:pt x="454" y="508"/>
                  <a:pt x="451" y="503"/>
                </a:cubicBezTo>
                <a:cubicBezTo>
                  <a:pt x="448" y="500"/>
                  <a:pt x="441" y="499"/>
                  <a:pt x="437" y="501"/>
                </a:cubicBezTo>
                <a:close/>
                <a:moveTo>
                  <a:pt x="325" y="485"/>
                </a:moveTo>
                <a:cubicBezTo>
                  <a:pt x="329" y="490"/>
                  <a:pt x="334" y="495"/>
                  <a:pt x="337" y="501"/>
                </a:cubicBezTo>
                <a:lnTo>
                  <a:pt x="434" y="427"/>
                </a:lnTo>
                <a:cubicBezTo>
                  <a:pt x="438" y="423"/>
                  <a:pt x="439" y="418"/>
                  <a:pt x="436" y="412"/>
                </a:cubicBezTo>
                <a:cubicBezTo>
                  <a:pt x="433" y="408"/>
                  <a:pt x="427" y="407"/>
                  <a:pt x="422" y="411"/>
                </a:cubicBezTo>
                <a:close/>
                <a:moveTo>
                  <a:pt x="467" y="674"/>
                </a:moveTo>
                <a:cubicBezTo>
                  <a:pt x="470" y="679"/>
                  <a:pt x="474" y="684"/>
                  <a:pt x="478" y="689"/>
                </a:cubicBezTo>
                <a:lnTo>
                  <a:pt x="542" y="641"/>
                </a:lnTo>
                <a:cubicBezTo>
                  <a:pt x="546" y="639"/>
                  <a:pt x="547" y="632"/>
                  <a:pt x="543" y="628"/>
                </a:cubicBezTo>
                <a:cubicBezTo>
                  <a:pt x="540" y="622"/>
                  <a:pt x="534" y="622"/>
                  <a:pt x="530" y="625"/>
                </a:cubicBezTo>
                <a:close/>
                <a:moveTo>
                  <a:pt x="418" y="609"/>
                </a:moveTo>
                <a:cubicBezTo>
                  <a:pt x="422" y="614"/>
                  <a:pt x="426" y="619"/>
                  <a:pt x="430" y="624"/>
                </a:cubicBezTo>
                <a:lnTo>
                  <a:pt x="527" y="551"/>
                </a:lnTo>
                <a:cubicBezTo>
                  <a:pt x="531" y="548"/>
                  <a:pt x="532" y="541"/>
                  <a:pt x="529" y="537"/>
                </a:cubicBezTo>
                <a:cubicBezTo>
                  <a:pt x="525" y="532"/>
                  <a:pt x="519" y="531"/>
                  <a:pt x="515" y="535"/>
                </a:cubicBezTo>
                <a:close/>
                <a:moveTo>
                  <a:pt x="995" y="896"/>
                </a:moveTo>
                <a:lnTo>
                  <a:pt x="1010" y="884"/>
                </a:lnTo>
                <a:lnTo>
                  <a:pt x="940" y="790"/>
                </a:lnTo>
                <a:cubicBezTo>
                  <a:pt x="937" y="787"/>
                  <a:pt x="930" y="785"/>
                  <a:pt x="926" y="788"/>
                </a:cubicBezTo>
                <a:cubicBezTo>
                  <a:pt x="921" y="791"/>
                  <a:pt x="920" y="798"/>
                  <a:pt x="925" y="802"/>
                </a:cubicBezTo>
                <a:close/>
                <a:moveTo>
                  <a:pt x="936" y="941"/>
                </a:moveTo>
                <a:lnTo>
                  <a:pt x="952" y="929"/>
                </a:lnTo>
                <a:lnTo>
                  <a:pt x="907" y="869"/>
                </a:lnTo>
                <a:cubicBezTo>
                  <a:pt x="904" y="864"/>
                  <a:pt x="898" y="864"/>
                  <a:pt x="894" y="868"/>
                </a:cubicBezTo>
                <a:cubicBezTo>
                  <a:pt x="890" y="870"/>
                  <a:pt x="889" y="877"/>
                  <a:pt x="892" y="880"/>
                </a:cubicBezTo>
                <a:close/>
                <a:moveTo>
                  <a:pt x="1058" y="847"/>
                </a:moveTo>
                <a:lnTo>
                  <a:pt x="1075" y="835"/>
                </a:lnTo>
                <a:lnTo>
                  <a:pt x="1029" y="775"/>
                </a:lnTo>
                <a:cubicBezTo>
                  <a:pt x="1026" y="771"/>
                  <a:pt x="1020" y="770"/>
                  <a:pt x="1016" y="773"/>
                </a:cubicBezTo>
                <a:cubicBezTo>
                  <a:pt x="1012" y="776"/>
                  <a:pt x="1011" y="782"/>
                  <a:pt x="1014" y="788"/>
                </a:cubicBezTo>
                <a:close/>
                <a:moveTo>
                  <a:pt x="873" y="990"/>
                </a:moveTo>
                <a:lnTo>
                  <a:pt x="888" y="978"/>
                </a:lnTo>
                <a:lnTo>
                  <a:pt x="818" y="885"/>
                </a:lnTo>
                <a:cubicBezTo>
                  <a:pt x="815" y="880"/>
                  <a:pt x="809" y="879"/>
                  <a:pt x="805" y="883"/>
                </a:cubicBezTo>
                <a:cubicBezTo>
                  <a:pt x="800" y="886"/>
                  <a:pt x="799" y="892"/>
                  <a:pt x="803" y="896"/>
                </a:cubicBezTo>
                <a:close/>
                <a:moveTo>
                  <a:pt x="1259" y="599"/>
                </a:moveTo>
                <a:lnTo>
                  <a:pt x="1302" y="660"/>
                </a:lnTo>
                <a:lnTo>
                  <a:pt x="1318" y="648"/>
                </a:lnTo>
                <a:lnTo>
                  <a:pt x="1274" y="588"/>
                </a:lnTo>
                <a:cubicBezTo>
                  <a:pt x="1271" y="582"/>
                  <a:pt x="1265" y="582"/>
                  <a:pt x="1260" y="586"/>
                </a:cubicBezTo>
                <a:cubicBezTo>
                  <a:pt x="1256" y="589"/>
                  <a:pt x="1255" y="595"/>
                  <a:pt x="1259" y="599"/>
                </a:cubicBezTo>
                <a:close/>
                <a:moveTo>
                  <a:pt x="1240" y="708"/>
                </a:moveTo>
                <a:lnTo>
                  <a:pt x="1255" y="696"/>
                </a:lnTo>
                <a:lnTo>
                  <a:pt x="1184" y="602"/>
                </a:lnTo>
                <a:cubicBezTo>
                  <a:pt x="1181" y="598"/>
                  <a:pt x="1175" y="597"/>
                  <a:pt x="1171" y="601"/>
                </a:cubicBezTo>
                <a:cubicBezTo>
                  <a:pt x="1167" y="604"/>
                  <a:pt x="1166" y="610"/>
                  <a:pt x="1169" y="614"/>
                </a:cubicBezTo>
                <a:close/>
                <a:moveTo>
                  <a:pt x="1181" y="753"/>
                </a:moveTo>
                <a:lnTo>
                  <a:pt x="1196" y="742"/>
                </a:lnTo>
                <a:lnTo>
                  <a:pt x="1152" y="681"/>
                </a:lnTo>
                <a:cubicBezTo>
                  <a:pt x="1149" y="677"/>
                  <a:pt x="1143" y="676"/>
                  <a:pt x="1138" y="679"/>
                </a:cubicBezTo>
                <a:cubicBezTo>
                  <a:pt x="1133" y="683"/>
                  <a:pt x="1133" y="689"/>
                  <a:pt x="1136" y="693"/>
                </a:cubicBezTo>
                <a:close/>
                <a:moveTo>
                  <a:pt x="1046" y="708"/>
                </a:moveTo>
                <a:cubicBezTo>
                  <a:pt x="1043" y="704"/>
                  <a:pt x="1044" y="698"/>
                  <a:pt x="1048" y="694"/>
                </a:cubicBezTo>
                <a:cubicBezTo>
                  <a:pt x="1052" y="691"/>
                  <a:pt x="1058" y="692"/>
                  <a:pt x="1063" y="696"/>
                </a:cubicBezTo>
                <a:lnTo>
                  <a:pt x="1132" y="790"/>
                </a:lnTo>
                <a:lnTo>
                  <a:pt x="1117" y="801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72" name="Freeform: Shape 644">
            <a:extLst>
              <a:ext uri="{FF2B5EF4-FFF2-40B4-BE49-F238E27FC236}">
                <a16:creationId xmlns:a16="http://schemas.microsoft.com/office/drawing/2014/main" xmlns="" id="{30885FC0-640F-9F47-9F59-2ABFF9E2691F}"/>
              </a:ext>
            </a:extLst>
          </p:cNvPr>
          <p:cNvSpPr/>
          <p:nvPr/>
        </p:nvSpPr>
        <p:spPr>
          <a:xfrm>
            <a:off x="9655149" y="12134052"/>
            <a:ext cx="565277" cy="4251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0" h="271">
                <a:moveTo>
                  <a:pt x="360" y="152"/>
                </a:moveTo>
                <a:lnTo>
                  <a:pt x="0" y="0"/>
                </a:lnTo>
                <a:lnTo>
                  <a:pt x="204" y="271"/>
                </a:lnTo>
                <a:close/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73" name="Freeform: Shape 645">
            <a:extLst>
              <a:ext uri="{FF2B5EF4-FFF2-40B4-BE49-F238E27FC236}">
                <a16:creationId xmlns:a16="http://schemas.microsoft.com/office/drawing/2014/main" xmlns="" id="{1C6772FB-9D03-284E-B828-DCDFCBA9846F}"/>
              </a:ext>
            </a:extLst>
          </p:cNvPr>
          <p:cNvSpPr/>
          <p:nvPr/>
        </p:nvSpPr>
        <p:spPr>
          <a:xfrm>
            <a:off x="8491528" y="11208195"/>
            <a:ext cx="2509893" cy="192256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95" h="1222">
                <a:moveTo>
                  <a:pt x="6" y="51"/>
                </a:moveTo>
                <a:cubicBezTo>
                  <a:pt x="-3" y="40"/>
                  <a:pt x="-2" y="23"/>
                  <a:pt x="6" y="12"/>
                </a:cubicBezTo>
                <a:cubicBezTo>
                  <a:pt x="15" y="1"/>
                  <a:pt x="31" y="-3"/>
                  <a:pt x="44" y="2"/>
                </a:cubicBezTo>
                <a:lnTo>
                  <a:pt x="1576" y="649"/>
                </a:lnTo>
                <a:cubicBezTo>
                  <a:pt x="1580" y="652"/>
                  <a:pt x="1585" y="656"/>
                  <a:pt x="1588" y="660"/>
                </a:cubicBezTo>
                <a:cubicBezTo>
                  <a:pt x="1592" y="664"/>
                  <a:pt x="1594" y="669"/>
                  <a:pt x="1595" y="675"/>
                </a:cubicBezTo>
                <a:cubicBezTo>
                  <a:pt x="1596" y="687"/>
                  <a:pt x="1591" y="698"/>
                  <a:pt x="1583" y="704"/>
                </a:cubicBezTo>
                <a:lnTo>
                  <a:pt x="918" y="1215"/>
                </a:lnTo>
                <a:cubicBezTo>
                  <a:pt x="904" y="1226"/>
                  <a:pt x="884" y="1223"/>
                  <a:pt x="874" y="1209"/>
                </a:cubicBezTo>
                <a:close/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74" name="Freeform: Shape 646">
            <a:extLst>
              <a:ext uri="{FF2B5EF4-FFF2-40B4-BE49-F238E27FC236}">
                <a16:creationId xmlns:a16="http://schemas.microsoft.com/office/drawing/2014/main" xmlns="" id="{43496846-FB72-3A4C-92DC-A0516EC7B42F}"/>
              </a:ext>
            </a:extLst>
          </p:cNvPr>
          <p:cNvSpPr/>
          <p:nvPr/>
        </p:nvSpPr>
        <p:spPr>
          <a:xfrm>
            <a:off x="20927622" y="12062409"/>
            <a:ext cx="362155" cy="34483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1" h="220">
                <a:moveTo>
                  <a:pt x="63" y="220"/>
                </a:moveTo>
                <a:lnTo>
                  <a:pt x="0" y="145"/>
                </a:lnTo>
                <a:lnTo>
                  <a:pt x="169" y="0"/>
                </a:lnTo>
                <a:lnTo>
                  <a:pt x="231" y="76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75" name="Freeform: Shape 647">
            <a:extLst>
              <a:ext uri="{FF2B5EF4-FFF2-40B4-BE49-F238E27FC236}">
                <a16:creationId xmlns:a16="http://schemas.microsoft.com/office/drawing/2014/main" xmlns="" id="{9EC349D9-10D1-964F-9D4A-94FCA8843973}"/>
              </a:ext>
            </a:extLst>
          </p:cNvPr>
          <p:cNvSpPr/>
          <p:nvPr/>
        </p:nvSpPr>
        <p:spPr>
          <a:xfrm>
            <a:off x="21108699" y="11174337"/>
            <a:ext cx="1136853" cy="115417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3" h="734">
                <a:moveTo>
                  <a:pt x="594" y="647"/>
                </a:moveTo>
                <a:cubicBezTo>
                  <a:pt x="442" y="778"/>
                  <a:pt x="214" y="758"/>
                  <a:pt x="85" y="603"/>
                </a:cubicBezTo>
                <a:cubicBezTo>
                  <a:pt x="-44" y="448"/>
                  <a:pt x="-24" y="216"/>
                  <a:pt x="129" y="87"/>
                </a:cubicBezTo>
                <a:cubicBezTo>
                  <a:pt x="281" y="-45"/>
                  <a:pt x="510" y="-24"/>
                  <a:pt x="639" y="130"/>
                </a:cubicBezTo>
                <a:cubicBezTo>
                  <a:pt x="767" y="285"/>
                  <a:pt x="747" y="517"/>
                  <a:pt x="594" y="64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76" name="Freeform: Shape 648">
            <a:extLst>
              <a:ext uri="{FF2B5EF4-FFF2-40B4-BE49-F238E27FC236}">
                <a16:creationId xmlns:a16="http://schemas.microsoft.com/office/drawing/2014/main" xmlns="" id="{B13B77BF-BF6E-3943-B3FF-A0B0D374F0CC}"/>
              </a:ext>
            </a:extLst>
          </p:cNvPr>
          <p:cNvSpPr/>
          <p:nvPr/>
        </p:nvSpPr>
        <p:spPr>
          <a:xfrm>
            <a:off x="21017373" y="11083015"/>
            <a:ext cx="1317930" cy="1336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38" h="850">
                <a:moveTo>
                  <a:pt x="171" y="636"/>
                </a:moveTo>
                <a:cubicBezTo>
                  <a:pt x="55" y="498"/>
                  <a:pt x="72" y="291"/>
                  <a:pt x="210" y="173"/>
                </a:cubicBezTo>
                <a:cubicBezTo>
                  <a:pt x="348" y="56"/>
                  <a:pt x="552" y="74"/>
                  <a:pt x="667" y="214"/>
                </a:cubicBezTo>
                <a:cubicBezTo>
                  <a:pt x="782" y="352"/>
                  <a:pt x="765" y="560"/>
                  <a:pt x="628" y="677"/>
                </a:cubicBezTo>
                <a:cubicBezTo>
                  <a:pt x="491" y="793"/>
                  <a:pt x="286" y="776"/>
                  <a:pt x="171" y="636"/>
                </a:cubicBezTo>
                <a:close/>
                <a:moveTo>
                  <a:pt x="740" y="152"/>
                </a:moveTo>
                <a:cubicBezTo>
                  <a:pt x="590" y="-29"/>
                  <a:pt x="327" y="-51"/>
                  <a:pt x="149" y="100"/>
                </a:cubicBezTo>
                <a:cubicBezTo>
                  <a:pt x="-27" y="251"/>
                  <a:pt x="-51" y="519"/>
                  <a:pt x="99" y="698"/>
                </a:cubicBezTo>
                <a:cubicBezTo>
                  <a:pt x="248" y="879"/>
                  <a:pt x="512" y="901"/>
                  <a:pt x="690" y="751"/>
                </a:cubicBezTo>
                <a:cubicBezTo>
                  <a:pt x="866" y="599"/>
                  <a:pt x="888" y="331"/>
                  <a:pt x="740" y="15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77" name="Freeform: Shape 649">
            <a:extLst>
              <a:ext uri="{FF2B5EF4-FFF2-40B4-BE49-F238E27FC236}">
                <a16:creationId xmlns:a16="http://schemas.microsoft.com/office/drawing/2014/main" xmlns="" id="{3446D150-0A5C-1A49-8F71-B612ECDB137A}"/>
              </a:ext>
            </a:extLst>
          </p:cNvPr>
          <p:cNvSpPr/>
          <p:nvPr/>
        </p:nvSpPr>
        <p:spPr>
          <a:xfrm>
            <a:off x="20165521" y="12175779"/>
            <a:ext cx="969946" cy="90381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17" h="575">
                <a:moveTo>
                  <a:pt x="617" y="161"/>
                </a:moveTo>
                <a:cubicBezTo>
                  <a:pt x="620" y="144"/>
                  <a:pt x="600" y="105"/>
                  <a:pt x="568" y="66"/>
                </a:cubicBezTo>
                <a:cubicBezTo>
                  <a:pt x="536" y="27"/>
                  <a:pt x="502" y="1"/>
                  <a:pt x="484" y="1"/>
                </a:cubicBezTo>
                <a:cubicBezTo>
                  <a:pt x="468" y="-2"/>
                  <a:pt x="451" y="2"/>
                  <a:pt x="438" y="13"/>
                </a:cubicBezTo>
                <a:lnTo>
                  <a:pt x="19" y="370"/>
                </a:lnTo>
                <a:cubicBezTo>
                  <a:pt x="6" y="381"/>
                  <a:pt x="0" y="397"/>
                  <a:pt x="1" y="413"/>
                </a:cubicBezTo>
                <a:cubicBezTo>
                  <a:pt x="-3" y="431"/>
                  <a:pt x="16" y="470"/>
                  <a:pt x="48" y="509"/>
                </a:cubicBezTo>
                <a:cubicBezTo>
                  <a:pt x="81" y="548"/>
                  <a:pt x="115" y="574"/>
                  <a:pt x="133" y="574"/>
                </a:cubicBezTo>
                <a:cubicBezTo>
                  <a:pt x="149" y="577"/>
                  <a:pt x="166" y="573"/>
                  <a:pt x="179" y="562"/>
                </a:cubicBezTo>
                <a:lnTo>
                  <a:pt x="597" y="205"/>
                </a:lnTo>
                <a:cubicBezTo>
                  <a:pt x="611" y="194"/>
                  <a:pt x="617" y="178"/>
                  <a:pt x="617" y="161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78" name="Freeform: Shape 650">
            <a:extLst>
              <a:ext uri="{FF2B5EF4-FFF2-40B4-BE49-F238E27FC236}">
                <a16:creationId xmlns:a16="http://schemas.microsoft.com/office/drawing/2014/main" xmlns="" id="{95660542-A5A6-BA44-A9C6-7E4A46A5ABA3}"/>
              </a:ext>
            </a:extLst>
          </p:cNvPr>
          <p:cNvSpPr/>
          <p:nvPr/>
        </p:nvSpPr>
        <p:spPr>
          <a:xfrm>
            <a:off x="20165521" y="12759951"/>
            <a:ext cx="277127" cy="31964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7" h="204">
                <a:moveTo>
                  <a:pt x="124" y="74"/>
                </a:moveTo>
                <a:cubicBezTo>
                  <a:pt x="89" y="30"/>
                  <a:pt x="47" y="4"/>
                  <a:pt x="18" y="0"/>
                </a:cubicBezTo>
                <a:cubicBezTo>
                  <a:pt x="6" y="11"/>
                  <a:pt x="0" y="26"/>
                  <a:pt x="1" y="43"/>
                </a:cubicBezTo>
                <a:cubicBezTo>
                  <a:pt x="-3" y="60"/>
                  <a:pt x="16" y="99"/>
                  <a:pt x="48" y="138"/>
                </a:cubicBezTo>
                <a:cubicBezTo>
                  <a:pt x="81" y="177"/>
                  <a:pt x="115" y="203"/>
                  <a:pt x="133" y="203"/>
                </a:cubicBezTo>
                <a:cubicBezTo>
                  <a:pt x="148" y="206"/>
                  <a:pt x="164" y="202"/>
                  <a:pt x="177" y="192"/>
                </a:cubicBezTo>
                <a:cubicBezTo>
                  <a:pt x="179" y="162"/>
                  <a:pt x="159" y="116"/>
                  <a:pt x="124" y="74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79" name="Freeform: Shape 651">
            <a:extLst>
              <a:ext uri="{FF2B5EF4-FFF2-40B4-BE49-F238E27FC236}">
                <a16:creationId xmlns:a16="http://schemas.microsoft.com/office/drawing/2014/main" xmlns="" id="{361A6073-6BF0-434C-86EC-901467D72201}"/>
              </a:ext>
            </a:extLst>
          </p:cNvPr>
          <p:cNvSpPr/>
          <p:nvPr/>
        </p:nvSpPr>
        <p:spPr>
          <a:xfrm>
            <a:off x="20195438" y="11152297"/>
            <a:ext cx="2171357" cy="199499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80" h="1268">
                <a:moveTo>
                  <a:pt x="1282" y="150"/>
                </a:moveTo>
                <a:cubicBezTo>
                  <a:pt x="1133" y="-29"/>
                  <a:pt x="868" y="-51"/>
                  <a:pt x="691" y="100"/>
                </a:cubicBezTo>
                <a:cubicBezTo>
                  <a:pt x="527" y="240"/>
                  <a:pt x="496" y="481"/>
                  <a:pt x="611" y="659"/>
                </a:cubicBezTo>
                <a:lnTo>
                  <a:pt x="534" y="724"/>
                </a:lnTo>
                <a:cubicBezTo>
                  <a:pt x="514" y="706"/>
                  <a:pt x="496" y="695"/>
                  <a:pt x="485" y="695"/>
                </a:cubicBezTo>
                <a:cubicBezTo>
                  <a:pt x="468" y="691"/>
                  <a:pt x="451" y="696"/>
                  <a:pt x="438" y="707"/>
                </a:cubicBezTo>
                <a:lnTo>
                  <a:pt x="19" y="1064"/>
                </a:lnTo>
                <a:cubicBezTo>
                  <a:pt x="19" y="1064"/>
                  <a:pt x="19" y="1065"/>
                  <a:pt x="18" y="1065"/>
                </a:cubicBezTo>
                <a:lnTo>
                  <a:pt x="18" y="1066"/>
                </a:lnTo>
                <a:cubicBezTo>
                  <a:pt x="9" y="1074"/>
                  <a:pt x="3" y="1084"/>
                  <a:pt x="1" y="1096"/>
                </a:cubicBezTo>
                <a:cubicBezTo>
                  <a:pt x="0" y="1100"/>
                  <a:pt x="0" y="1104"/>
                  <a:pt x="0" y="1107"/>
                </a:cubicBezTo>
                <a:cubicBezTo>
                  <a:pt x="-3" y="1125"/>
                  <a:pt x="16" y="1164"/>
                  <a:pt x="49" y="1204"/>
                </a:cubicBezTo>
                <a:cubicBezTo>
                  <a:pt x="81" y="1242"/>
                  <a:pt x="115" y="1267"/>
                  <a:pt x="134" y="1267"/>
                </a:cubicBezTo>
                <a:cubicBezTo>
                  <a:pt x="137" y="1268"/>
                  <a:pt x="141" y="1268"/>
                  <a:pt x="145" y="1268"/>
                </a:cubicBezTo>
                <a:cubicBezTo>
                  <a:pt x="156" y="1268"/>
                  <a:pt x="167" y="1265"/>
                  <a:pt x="177" y="1257"/>
                </a:cubicBezTo>
                <a:cubicBezTo>
                  <a:pt x="177" y="1256"/>
                  <a:pt x="177" y="1256"/>
                  <a:pt x="179" y="1256"/>
                </a:cubicBezTo>
                <a:lnTo>
                  <a:pt x="180" y="1255"/>
                </a:lnTo>
                <a:lnTo>
                  <a:pt x="598" y="898"/>
                </a:lnTo>
                <a:cubicBezTo>
                  <a:pt x="611" y="887"/>
                  <a:pt x="617" y="871"/>
                  <a:pt x="617" y="855"/>
                </a:cubicBezTo>
                <a:cubicBezTo>
                  <a:pt x="619" y="844"/>
                  <a:pt x="611" y="823"/>
                  <a:pt x="597" y="799"/>
                </a:cubicBezTo>
                <a:lnTo>
                  <a:pt x="673" y="735"/>
                </a:lnTo>
                <a:cubicBezTo>
                  <a:pt x="826" y="880"/>
                  <a:pt x="1066" y="889"/>
                  <a:pt x="1231" y="750"/>
                </a:cubicBezTo>
                <a:cubicBezTo>
                  <a:pt x="1407" y="598"/>
                  <a:pt x="1431" y="331"/>
                  <a:pt x="1282" y="150"/>
                </a:cubicBezTo>
                <a:close/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80" name="Freeform: Shape 652">
            <a:extLst>
              <a:ext uri="{FF2B5EF4-FFF2-40B4-BE49-F238E27FC236}">
                <a16:creationId xmlns:a16="http://schemas.microsoft.com/office/drawing/2014/main" xmlns="" id="{2159F575-48E0-214E-B565-7264B8A92024}"/>
              </a:ext>
            </a:extLst>
          </p:cNvPr>
          <p:cNvSpPr/>
          <p:nvPr/>
        </p:nvSpPr>
        <p:spPr>
          <a:xfrm>
            <a:off x="21196876" y="11303457"/>
            <a:ext cx="1020333" cy="103450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9" h="658">
                <a:moveTo>
                  <a:pt x="77" y="541"/>
                </a:moveTo>
                <a:cubicBezTo>
                  <a:pt x="-39" y="402"/>
                  <a:pt x="-22" y="194"/>
                  <a:pt x="115" y="77"/>
                </a:cubicBezTo>
                <a:cubicBezTo>
                  <a:pt x="253" y="-39"/>
                  <a:pt x="458" y="-22"/>
                  <a:pt x="574" y="117"/>
                </a:cubicBezTo>
                <a:cubicBezTo>
                  <a:pt x="689" y="256"/>
                  <a:pt x="671" y="464"/>
                  <a:pt x="534" y="581"/>
                </a:cubicBezTo>
                <a:cubicBezTo>
                  <a:pt x="396" y="698"/>
                  <a:pt x="193" y="680"/>
                  <a:pt x="77" y="541"/>
                </a:cubicBezTo>
                <a:close/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46D15E1-5D68-6249-86C2-FB9D0AD77449}"/>
              </a:ext>
            </a:extLst>
          </p:cNvPr>
          <p:cNvGrpSpPr/>
          <p:nvPr/>
        </p:nvGrpSpPr>
        <p:grpSpPr>
          <a:xfrm>
            <a:off x="11887441" y="11106625"/>
            <a:ext cx="1645440" cy="1870614"/>
            <a:chOff x="11887441" y="11106625"/>
            <a:chExt cx="1645440" cy="1870614"/>
          </a:xfrm>
        </p:grpSpPr>
        <p:sp>
          <p:nvSpPr>
            <p:cNvPr id="981" name="Freeform: Shape 653">
              <a:extLst>
                <a:ext uri="{FF2B5EF4-FFF2-40B4-BE49-F238E27FC236}">
                  <a16:creationId xmlns:a16="http://schemas.microsoft.com/office/drawing/2014/main" xmlns="" id="{A524F0F8-2CF5-A644-8EE2-BEFFD6C2183F}"/>
                </a:ext>
              </a:extLst>
            </p:cNvPr>
            <p:cNvSpPr/>
            <p:nvPr/>
          </p:nvSpPr>
          <p:spPr>
            <a:xfrm>
              <a:off x="11887441" y="11106625"/>
              <a:ext cx="1576158" cy="18422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02" h="1171">
                  <a:moveTo>
                    <a:pt x="1002" y="1044"/>
                  </a:moveTo>
                  <a:cubicBezTo>
                    <a:pt x="1003" y="1079"/>
                    <a:pt x="980" y="1107"/>
                    <a:pt x="947" y="1110"/>
                  </a:cubicBezTo>
                  <a:lnTo>
                    <a:pt x="138" y="1171"/>
                  </a:lnTo>
                  <a:cubicBezTo>
                    <a:pt x="104" y="1174"/>
                    <a:pt x="75" y="1149"/>
                    <a:pt x="72" y="1115"/>
                  </a:cubicBezTo>
                  <a:lnTo>
                    <a:pt x="0" y="126"/>
                  </a:lnTo>
                  <a:cubicBezTo>
                    <a:pt x="-3" y="93"/>
                    <a:pt x="22" y="64"/>
                    <a:pt x="55" y="62"/>
                  </a:cubicBezTo>
                  <a:lnTo>
                    <a:pt x="866" y="0"/>
                  </a:lnTo>
                  <a:cubicBezTo>
                    <a:pt x="898" y="-2"/>
                    <a:pt x="927" y="22"/>
                    <a:pt x="929" y="57"/>
                  </a:cubicBez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82" name="Freeform: Shape 654">
              <a:extLst>
                <a:ext uri="{FF2B5EF4-FFF2-40B4-BE49-F238E27FC236}">
                  <a16:creationId xmlns:a16="http://schemas.microsoft.com/office/drawing/2014/main" xmlns="" id="{1B549B63-9954-2D4A-87DC-11008FA13F70}"/>
                </a:ext>
              </a:extLst>
            </p:cNvPr>
            <p:cNvSpPr/>
            <p:nvPr/>
          </p:nvSpPr>
          <p:spPr>
            <a:xfrm>
              <a:off x="12019702" y="11251491"/>
              <a:ext cx="1237626" cy="53693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87" h="342">
                  <a:moveTo>
                    <a:pt x="787" y="265"/>
                  </a:moveTo>
                  <a:cubicBezTo>
                    <a:pt x="787" y="276"/>
                    <a:pt x="779" y="285"/>
                    <a:pt x="768" y="286"/>
                  </a:cubicBezTo>
                  <a:lnTo>
                    <a:pt x="39" y="342"/>
                  </a:lnTo>
                  <a:cubicBezTo>
                    <a:pt x="28" y="342"/>
                    <a:pt x="18" y="334"/>
                    <a:pt x="18" y="322"/>
                  </a:cubicBezTo>
                  <a:lnTo>
                    <a:pt x="0" y="78"/>
                  </a:lnTo>
                  <a:cubicBezTo>
                    <a:pt x="-1" y="66"/>
                    <a:pt x="7" y="57"/>
                    <a:pt x="18" y="56"/>
                  </a:cubicBezTo>
                  <a:lnTo>
                    <a:pt x="748" y="0"/>
                  </a:lnTo>
                  <a:cubicBezTo>
                    <a:pt x="759" y="-1"/>
                    <a:pt x="768" y="8"/>
                    <a:pt x="769" y="1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83" name="Freeform: Shape 655">
              <a:extLst>
                <a:ext uri="{FF2B5EF4-FFF2-40B4-BE49-F238E27FC236}">
                  <a16:creationId xmlns:a16="http://schemas.microsoft.com/office/drawing/2014/main" xmlns="" id="{5C3C1F5B-A4B8-934A-9BA9-1102E98E23D7}"/>
                </a:ext>
              </a:extLst>
            </p:cNvPr>
            <p:cNvSpPr/>
            <p:nvPr/>
          </p:nvSpPr>
          <p:spPr>
            <a:xfrm>
              <a:off x="12088988" y="11993122"/>
              <a:ext cx="212569" cy="18422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6" h="118">
                  <a:moveTo>
                    <a:pt x="136" y="91"/>
                  </a:moveTo>
                  <a:cubicBezTo>
                    <a:pt x="137" y="102"/>
                    <a:pt x="129" y="110"/>
                    <a:pt x="119" y="111"/>
                  </a:cubicBezTo>
                  <a:lnTo>
                    <a:pt x="24" y="118"/>
                  </a:lnTo>
                  <a:cubicBezTo>
                    <a:pt x="14" y="119"/>
                    <a:pt x="5" y="111"/>
                    <a:pt x="4" y="101"/>
                  </a:cubicBezTo>
                  <a:lnTo>
                    <a:pt x="0" y="28"/>
                  </a:lnTo>
                  <a:cubicBezTo>
                    <a:pt x="-2" y="18"/>
                    <a:pt x="6" y="9"/>
                    <a:pt x="17" y="8"/>
                  </a:cubicBezTo>
                  <a:lnTo>
                    <a:pt x="111" y="0"/>
                  </a:lnTo>
                  <a:cubicBezTo>
                    <a:pt x="121" y="-1"/>
                    <a:pt x="130" y="8"/>
                    <a:pt x="131" y="1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84" name="Freeform: Shape 656">
              <a:extLst>
                <a:ext uri="{FF2B5EF4-FFF2-40B4-BE49-F238E27FC236}">
                  <a16:creationId xmlns:a16="http://schemas.microsoft.com/office/drawing/2014/main" xmlns="" id="{B19C8A76-428A-E74D-B615-B57E2CB469C1}"/>
                </a:ext>
              </a:extLst>
            </p:cNvPr>
            <p:cNvSpPr/>
            <p:nvPr/>
          </p:nvSpPr>
          <p:spPr>
            <a:xfrm>
              <a:off x="12413349" y="11971073"/>
              <a:ext cx="214144" cy="18265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7" h="117">
                  <a:moveTo>
                    <a:pt x="137" y="90"/>
                  </a:moveTo>
                  <a:cubicBezTo>
                    <a:pt x="138" y="100"/>
                    <a:pt x="130" y="109"/>
                    <a:pt x="120" y="110"/>
                  </a:cubicBezTo>
                  <a:lnTo>
                    <a:pt x="25" y="117"/>
                  </a:lnTo>
                  <a:cubicBezTo>
                    <a:pt x="15" y="118"/>
                    <a:pt x="6" y="110"/>
                    <a:pt x="5" y="100"/>
                  </a:cubicBezTo>
                  <a:lnTo>
                    <a:pt x="0" y="27"/>
                  </a:lnTo>
                  <a:cubicBezTo>
                    <a:pt x="-1" y="16"/>
                    <a:pt x="7" y="6"/>
                    <a:pt x="17" y="6"/>
                  </a:cubicBezTo>
                  <a:lnTo>
                    <a:pt x="112" y="0"/>
                  </a:lnTo>
                  <a:cubicBezTo>
                    <a:pt x="122" y="-1"/>
                    <a:pt x="131" y="6"/>
                    <a:pt x="132" y="1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85" name="Freeform: Shape 657">
              <a:extLst>
                <a:ext uri="{FF2B5EF4-FFF2-40B4-BE49-F238E27FC236}">
                  <a16:creationId xmlns:a16="http://schemas.microsoft.com/office/drawing/2014/main" xmlns="" id="{FEB2F0A6-8AE0-894D-AE2B-5D6671450D98}"/>
                </a:ext>
              </a:extLst>
            </p:cNvPr>
            <p:cNvSpPr/>
            <p:nvPr/>
          </p:nvSpPr>
          <p:spPr>
            <a:xfrm>
              <a:off x="12737718" y="11942735"/>
              <a:ext cx="215719" cy="18580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8" h="119">
                  <a:moveTo>
                    <a:pt x="138" y="91"/>
                  </a:moveTo>
                  <a:cubicBezTo>
                    <a:pt x="138" y="101"/>
                    <a:pt x="131" y="110"/>
                    <a:pt x="121" y="112"/>
                  </a:cubicBezTo>
                  <a:lnTo>
                    <a:pt x="26" y="119"/>
                  </a:lnTo>
                  <a:cubicBezTo>
                    <a:pt x="15" y="119"/>
                    <a:pt x="6" y="112"/>
                    <a:pt x="6" y="101"/>
                  </a:cubicBezTo>
                  <a:lnTo>
                    <a:pt x="0" y="28"/>
                  </a:lnTo>
                  <a:cubicBezTo>
                    <a:pt x="0" y="18"/>
                    <a:pt x="7" y="8"/>
                    <a:pt x="18" y="7"/>
                  </a:cubicBezTo>
                  <a:lnTo>
                    <a:pt x="111" y="0"/>
                  </a:lnTo>
                  <a:cubicBezTo>
                    <a:pt x="123" y="0"/>
                    <a:pt x="132" y="7"/>
                    <a:pt x="132" y="1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86" name="Freeform: Shape 658">
              <a:extLst>
                <a:ext uri="{FF2B5EF4-FFF2-40B4-BE49-F238E27FC236}">
                  <a16:creationId xmlns:a16="http://schemas.microsoft.com/office/drawing/2014/main" xmlns="" id="{713E350F-E627-7341-A489-E252FC754567}"/>
                </a:ext>
              </a:extLst>
            </p:cNvPr>
            <p:cNvSpPr/>
            <p:nvPr/>
          </p:nvSpPr>
          <p:spPr>
            <a:xfrm>
              <a:off x="13065233" y="11919112"/>
              <a:ext cx="214144" cy="18580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7" h="119">
                  <a:moveTo>
                    <a:pt x="137" y="91"/>
                  </a:moveTo>
                  <a:cubicBezTo>
                    <a:pt x="138" y="102"/>
                    <a:pt x="130" y="111"/>
                    <a:pt x="120" y="112"/>
                  </a:cubicBezTo>
                  <a:lnTo>
                    <a:pt x="25" y="119"/>
                  </a:lnTo>
                  <a:cubicBezTo>
                    <a:pt x="15" y="119"/>
                    <a:pt x="6" y="112"/>
                    <a:pt x="5" y="100"/>
                  </a:cubicBezTo>
                  <a:lnTo>
                    <a:pt x="0" y="27"/>
                  </a:lnTo>
                  <a:cubicBezTo>
                    <a:pt x="-1" y="17"/>
                    <a:pt x="7" y="8"/>
                    <a:pt x="17" y="7"/>
                  </a:cubicBezTo>
                  <a:lnTo>
                    <a:pt x="111" y="0"/>
                  </a:lnTo>
                  <a:cubicBezTo>
                    <a:pt x="121" y="-1"/>
                    <a:pt x="131" y="7"/>
                    <a:pt x="131" y="17"/>
                  </a:cubicBez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87" name="Freeform: Shape 659">
              <a:extLst>
                <a:ext uri="{FF2B5EF4-FFF2-40B4-BE49-F238E27FC236}">
                  <a16:creationId xmlns:a16="http://schemas.microsoft.com/office/drawing/2014/main" xmlns="" id="{A7D63A6D-6F4A-5244-B16C-B2BB4F20AF39}"/>
                </a:ext>
              </a:extLst>
            </p:cNvPr>
            <p:cNvSpPr/>
            <p:nvPr/>
          </p:nvSpPr>
          <p:spPr>
            <a:xfrm>
              <a:off x="12107883" y="12248205"/>
              <a:ext cx="214144" cy="18422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7" h="118">
                  <a:moveTo>
                    <a:pt x="137" y="91"/>
                  </a:moveTo>
                  <a:cubicBezTo>
                    <a:pt x="137" y="101"/>
                    <a:pt x="130" y="110"/>
                    <a:pt x="119" y="111"/>
                  </a:cubicBezTo>
                  <a:lnTo>
                    <a:pt x="26" y="118"/>
                  </a:lnTo>
                  <a:cubicBezTo>
                    <a:pt x="15" y="118"/>
                    <a:pt x="6" y="111"/>
                    <a:pt x="6" y="100"/>
                  </a:cubicBezTo>
                  <a:lnTo>
                    <a:pt x="0" y="27"/>
                  </a:lnTo>
                  <a:cubicBezTo>
                    <a:pt x="0" y="17"/>
                    <a:pt x="7" y="8"/>
                    <a:pt x="17" y="7"/>
                  </a:cubicBezTo>
                  <a:lnTo>
                    <a:pt x="111" y="0"/>
                  </a:lnTo>
                  <a:cubicBezTo>
                    <a:pt x="122" y="0"/>
                    <a:pt x="131" y="7"/>
                    <a:pt x="131" y="1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88" name="Freeform: Shape 660">
              <a:extLst>
                <a:ext uri="{FF2B5EF4-FFF2-40B4-BE49-F238E27FC236}">
                  <a16:creationId xmlns:a16="http://schemas.microsoft.com/office/drawing/2014/main" xmlns="" id="{205A6A51-5B36-404E-8AEF-04D10407C4F5}"/>
                </a:ext>
              </a:extLst>
            </p:cNvPr>
            <p:cNvSpPr/>
            <p:nvPr/>
          </p:nvSpPr>
          <p:spPr>
            <a:xfrm>
              <a:off x="12432248" y="12223012"/>
              <a:ext cx="214144" cy="18265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7" h="117">
                  <a:moveTo>
                    <a:pt x="137" y="91"/>
                  </a:moveTo>
                  <a:cubicBezTo>
                    <a:pt x="138" y="101"/>
                    <a:pt x="130" y="110"/>
                    <a:pt x="120" y="111"/>
                  </a:cubicBezTo>
                  <a:lnTo>
                    <a:pt x="26" y="117"/>
                  </a:lnTo>
                  <a:cubicBezTo>
                    <a:pt x="15" y="118"/>
                    <a:pt x="6" y="111"/>
                    <a:pt x="5" y="100"/>
                  </a:cubicBezTo>
                  <a:lnTo>
                    <a:pt x="0" y="27"/>
                  </a:lnTo>
                  <a:cubicBezTo>
                    <a:pt x="-1" y="17"/>
                    <a:pt x="8" y="8"/>
                    <a:pt x="18" y="7"/>
                  </a:cubicBezTo>
                  <a:lnTo>
                    <a:pt x="112" y="0"/>
                  </a:lnTo>
                  <a:cubicBezTo>
                    <a:pt x="122" y="-1"/>
                    <a:pt x="131" y="7"/>
                    <a:pt x="132" y="1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89" name="Freeform: Shape 661">
              <a:extLst>
                <a:ext uri="{FF2B5EF4-FFF2-40B4-BE49-F238E27FC236}">
                  <a16:creationId xmlns:a16="http://schemas.microsoft.com/office/drawing/2014/main" xmlns="" id="{91F772B2-6542-634E-8916-EBB6C5337DA3}"/>
                </a:ext>
              </a:extLst>
            </p:cNvPr>
            <p:cNvSpPr/>
            <p:nvPr/>
          </p:nvSpPr>
          <p:spPr>
            <a:xfrm>
              <a:off x="12756614" y="12197814"/>
              <a:ext cx="214144" cy="18422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7" h="118">
                  <a:moveTo>
                    <a:pt x="137" y="91"/>
                  </a:moveTo>
                  <a:cubicBezTo>
                    <a:pt x="138" y="102"/>
                    <a:pt x="131" y="111"/>
                    <a:pt x="120" y="111"/>
                  </a:cubicBezTo>
                  <a:lnTo>
                    <a:pt x="25" y="118"/>
                  </a:lnTo>
                  <a:cubicBezTo>
                    <a:pt x="15" y="119"/>
                    <a:pt x="6" y="111"/>
                    <a:pt x="5" y="101"/>
                  </a:cubicBezTo>
                  <a:lnTo>
                    <a:pt x="0" y="28"/>
                  </a:lnTo>
                  <a:cubicBezTo>
                    <a:pt x="-1" y="17"/>
                    <a:pt x="7" y="8"/>
                    <a:pt x="18" y="7"/>
                  </a:cubicBezTo>
                  <a:lnTo>
                    <a:pt x="111" y="0"/>
                  </a:lnTo>
                  <a:cubicBezTo>
                    <a:pt x="122" y="-1"/>
                    <a:pt x="131" y="7"/>
                    <a:pt x="132" y="1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90" name="Freeform: Shape 662">
              <a:extLst>
                <a:ext uri="{FF2B5EF4-FFF2-40B4-BE49-F238E27FC236}">
                  <a16:creationId xmlns:a16="http://schemas.microsoft.com/office/drawing/2014/main" xmlns="" id="{CD73A4BE-DA0D-2D41-9031-8A3330B2DC2A}"/>
                </a:ext>
              </a:extLst>
            </p:cNvPr>
            <p:cNvSpPr/>
            <p:nvPr/>
          </p:nvSpPr>
          <p:spPr>
            <a:xfrm>
              <a:off x="13084128" y="12174200"/>
              <a:ext cx="214144" cy="18422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7" h="118">
                  <a:moveTo>
                    <a:pt x="137" y="90"/>
                  </a:moveTo>
                  <a:cubicBezTo>
                    <a:pt x="138" y="101"/>
                    <a:pt x="130" y="110"/>
                    <a:pt x="119" y="111"/>
                  </a:cubicBezTo>
                  <a:lnTo>
                    <a:pt x="25" y="118"/>
                  </a:lnTo>
                  <a:cubicBezTo>
                    <a:pt x="15" y="119"/>
                    <a:pt x="6" y="111"/>
                    <a:pt x="5" y="101"/>
                  </a:cubicBezTo>
                  <a:lnTo>
                    <a:pt x="0" y="28"/>
                  </a:lnTo>
                  <a:cubicBezTo>
                    <a:pt x="-1" y="16"/>
                    <a:pt x="6" y="7"/>
                    <a:pt x="17" y="7"/>
                  </a:cubicBezTo>
                  <a:lnTo>
                    <a:pt x="111" y="0"/>
                  </a:lnTo>
                  <a:cubicBezTo>
                    <a:pt x="121" y="-1"/>
                    <a:pt x="130" y="7"/>
                    <a:pt x="132" y="17"/>
                  </a:cubicBez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91" name="Freeform: Shape 663">
              <a:extLst>
                <a:ext uri="{FF2B5EF4-FFF2-40B4-BE49-F238E27FC236}">
                  <a16:creationId xmlns:a16="http://schemas.microsoft.com/office/drawing/2014/main" xmlns="" id="{42578826-D731-AB49-B661-D008A566C2C6}"/>
                </a:ext>
              </a:extLst>
            </p:cNvPr>
            <p:cNvSpPr/>
            <p:nvPr/>
          </p:nvSpPr>
          <p:spPr>
            <a:xfrm>
              <a:off x="12125199" y="12501714"/>
              <a:ext cx="214144" cy="18422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7" h="118">
                  <a:moveTo>
                    <a:pt x="137" y="90"/>
                  </a:moveTo>
                  <a:cubicBezTo>
                    <a:pt x="137" y="101"/>
                    <a:pt x="129" y="110"/>
                    <a:pt x="119" y="111"/>
                  </a:cubicBezTo>
                  <a:lnTo>
                    <a:pt x="25" y="118"/>
                  </a:lnTo>
                  <a:cubicBezTo>
                    <a:pt x="15" y="119"/>
                    <a:pt x="6" y="111"/>
                    <a:pt x="5" y="101"/>
                  </a:cubicBezTo>
                  <a:lnTo>
                    <a:pt x="0" y="27"/>
                  </a:lnTo>
                  <a:cubicBezTo>
                    <a:pt x="-1" y="16"/>
                    <a:pt x="7" y="8"/>
                    <a:pt x="17" y="7"/>
                  </a:cubicBezTo>
                  <a:lnTo>
                    <a:pt x="111" y="0"/>
                  </a:lnTo>
                  <a:cubicBezTo>
                    <a:pt x="121" y="-1"/>
                    <a:pt x="130" y="7"/>
                    <a:pt x="131" y="1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92" name="Freeform: Shape 664">
              <a:extLst>
                <a:ext uri="{FF2B5EF4-FFF2-40B4-BE49-F238E27FC236}">
                  <a16:creationId xmlns:a16="http://schemas.microsoft.com/office/drawing/2014/main" xmlns="" id="{5F677818-824A-FF4E-B713-EF38B16FE6CA}"/>
                </a:ext>
              </a:extLst>
            </p:cNvPr>
            <p:cNvSpPr/>
            <p:nvPr/>
          </p:nvSpPr>
          <p:spPr>
            <a:xfrm>
              <a:off x="12449565" y="12478095"/>
              <a:ext cx="215719" cy="18265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8" h="117">
                  <a:moveTo>
                    <a:pt x="138" y="90"/>
                  </a:moveTo>
                  <a:cubicBezTo>
                    <a:pt x="139" y="100"/>
                    <a:pt x="131" y="109"/>
                    <a:pt x="121" y="110"/>
                  </a:cubicBezTo>
                  <a:lnTo>
                    <a:pt x="27" y="117"/>
                  </a:lnTo>
                  <a:cubicBezTo>
                    <a:pt x="16" y="118"/>
                    <a:pt x="7" y="110"/>
                    <a:pt x="7" y="100"/>
                  </a:cubicBezTo>
                  <a:lnTo>
                    <a:pt x="0" y="26"/>
                  </a:lnTo>
                  <a:cubicBezTo>
                    <a:pt x="0" y="16"/>
                    <a:pt x="8" y="7"/>
                    <a:pt x="19" y="7"/>
                  </a:cubicBezTo>
                  <a:lnTo>
                    <a:pt x="113" y="0"/>
                  </a:lnTo>
                  <a:cubicBezTo>
                    <a:pt x="123" y="-1"/>
                    <a:pt x="132" y="7"/>
                    <a:pt x="133" y="1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93" name="Freeform: Shape 665">
              <a:extLst>
                <a:ext uri="{FF2B5EF4-FFF2-40B4-BE49-F238E27FC236}">
                  <a16:creationId xmlns:a16="http://schemas.microsoft.com/office/drawing/2014/main" xmlns="" id="{25E551AC-333E-A14A-97C1-B95C6953214B}"/>
                </a:ext>
              </a:extLst>
            </p:cNvPr>
            <p:cNvSpPr/>
            <p:nvPr/>
          </p:nvSpPr>
          <p:spPr>
            <a:xfrm>
              <a:off x="12775509" y="12452901"/>
              <a:ext cx="214144" cy="18422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7" h="118">
                  <a:moveTo>
                    <a:pt x="137" y="91"/>
                  </a:moveTo>
                  <a:cubicBezTo>
                    <a:pt x="138" y="101"/>
                    <a:pt x="130" y="110"/>
                    <a:pt x="120" y="111"/>
                  </a:cubicBezTo>
                  <a:lnTo>
                    <a:pt x="26" y="118"/>
                  </a:lnTo>
                  <a:cubicBezTo>
                    <a:pt x="16" y="118"/>
                    <a:pt x="7" y="111"/>
                    <a:pt x="6" y="100"/>
                  </a:cubicBezTo>
                  <a:lnTo>
                    <a:pt x="0" y="27"/>
                  </a:lnTo>
                  <a:cubicBezTo>
                    <a:pt x="-1" y="17"/>
                    <a:pt x="8" y="7"/>
                    <a:pt x="18" y="6"/>
                  </a:cubicBezTo>
                  <a:lnTo>
                    <a:pt x="112" y="0"/>
                  </a:lnTo>
                  <a:cubicBezTo>
                    <a:pt x="122" y="0"/>
                    <a:pt x="131" y="6"/>
                    <a:pt x="132" y="1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94" name="Freeform: Shape 666">
              <a:extLst>
                <a:ext uri="{FF2B5EF4-FFF2-40B4-BE49-F238E27FC236}">
                  <a16:creationId xmlns:a16="http://schemas.microsoft.com/office/drawing/2014/main" xmlns="" id="{79D1BF0C-4D30-A942-8D75-E78F2C952BE8}"/>
                </a:ext>
              </a:extLst>
            </p:cNvPr>
            <p:cNvSpPr/>
            <p:nvPr/>
          </p:nvSpPr>
          <p:spPr>
            <a:xfrm>
              <a:off x="13101448" y="12427708"/>
              <a:ext cx="215719" cy="18422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8" h="118">
                  <a:moveTo>
                    <a:pt x="138" y="91"/>
                  </a:moveTo>
                  <a:cubicBezTo>
                    <a:pt x="138" y="102"/>
                    <a:pt x="131" y="111"/>
                    <a:pt x="119" y="112"/>
                  </a:cubicBezTo>
                  <a:lnTo>
                    <a:pt x="27" y="118"/>
                  </a:lnTo>
                  <a:cubicBezTo>
                    <a:pt x="15" y="119"/>
                    <a:pt x="6" y="112"/>
                    <a:pt x="6" y="101"/>
                  </a:cubicBezTo>
                  <a:lnTo>
                    <a:pt x="0" y="28"/>
                  </a:lnTo>
                  <a:cubicBezTo>
                    <a:pt x="-1" y="18"/>
                    <a:pt x="7" y="9"/>
                    <a:pt x="17" y="8"/>
                  </a:cubicBezTo>
                  <a:lnTo>
                    <a:pt x="112" y="0"/>
                  </a:lnTo>
                  <a:cubicBezTo>
                    <a:pt x="123" y="-1"/>
                    <a:pt x="132" y="8"/>
                    <a:pt x="132" y="18"/>
                  </a:cubicBez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95" name="Freeform: Shape 667">
              <a:extLst>
                <a:ext uri="{FF2B5EF4-FFF2-40B4-BE49-F238E27FC236}">
                  <a16:creationId xmlns:a16="http://schemas.microsoft.com/office/drawing/2014/main" xmlns="" id="{DB799E5C-DEFF-6E46-9145-8AE3BBA3E19C}"/>
                </a:ext>
              </a:extLst>
            </p:cNvPr>
            <p:cNvSpPr/>
            <p:nvPr/>
          </p:nvSpPr>
          <p:spPr>
            <a:xfrm>
              <a:off x="11956723" y="11133397"/>
              <a:ext cx="1576158" cy="184384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02" h="1172">
                  <a:moveTo>
                    <a:pt x="1002" y="1044"/>
                  </a:moveTo>
                  <a:cubicBezTo>
                    <a:pt x="1004" y="1079"/>
                    <a:pt x="980" y="1108"/>
                    <a:pt x="947" y="1110"/>
                  </a:cubicBezTo>
                  <a:lnTo>
                    <a:pt x="138" y="1172"/>
                  </a:lnTo>
                  <a:cubicBezTo>
                    <a:pt x="105" y="1174"/>
                    <a:pt x="76" y="1150"/>
                    <a:pt x="73" y="1115"/>
                  </a:cubicBezTo>
                  <a:lnTo>
                    <a:pt x="0" y="126"/>
                  </a:lnTo>
                  <a:cubicBezTo>
                    <a:pt x="-2" y="94"/>
                    <a:pt x="22" y="64"/>
                    <a:pt x="56" y="62"/>
                  </a:cubicBezTo>
                  <a:lnTo>
                    <a:pt x="865" y="0"/>
                  </a:lnTo>
                  <a:cubicBezTo>
                    <a:pt x="898" y="-2"/>
                    <a:pt x="927" y="23"/>
                    <a:pt x="930" y="57"/>
                  </a:cubicBezTo>
                  <a:close/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96" name="Freeform: Shape 668">
              <a:extLst>
                <a:ext uri="{FF2B5EF4-FFF2-40B4-BE49-F238E27FC236}">
                  <a16:creationId xmlns:a16="http://schemas.microsoft.com/office/drawing/2014/main" xmlns="" id="{2FFFDB55-F098-A541-9EC6-577AF3ECCF60}"/>
                </a:ext>
              </a:extLst>
            </p:cNvPr>
            <p:cNvSpPr/>
            <p:nvPr/>
          </p:nvSpPr>
          <p:spPr>
            <a:xfrm>
              <a:off x="12088988" y="11279830"/>
              <a:ext cx="1237626" cy="535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87" h="341">
                  <a:moveTo>
                    <a:pt x="787" y="264"/>
                  </a:moveTo>
                  <a:cubicBezTo>
                    <a:pt x="787" y="275"/>
                    <a:pt x="779" y="284"/>
                    <a:pt x="768" y="285"/>
                  </a:cubicBezTo>
                  <a:lnTo>
                    <a:pt x="39" y="341"/>
                  </a:lnTo>
                  <a:cubicBezTo>
                    <a:pt x="28" y="342"/>
                    <a:pt x="18" y="333"/>
                    <a:pt x="17" y="323"/>
                  </a:cubicBezTo>
                  <a:lnTo>
                    <a:pt x="0" y="76"/>
                  </a:lnTo>
                  <a:cubicBezTo>
                    <a:pt x="-2" y="65"/>
                    <a:pt x="6" y="56"/>
                    <a:pt x="18" y="55"/>
                  </a:cubicBezTo>
                  <a:lnTo>
                    <a:pt x="748" y="0"/>
                  </a:lnTo>
                  <a:cubicBezTo>
                    <a:pt x="758" y="-1"/>
                    <a:pt x="768" y="8"/>
                    <a:pt x="769" y="18"/>
                  </a:cubicBezTo>
                  <a:close/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97" name="Freeform: Shape 669">
              <a:extLst>
                <a:ext uri="{FF2B5EF4-FFF2-40B4-BE49-F238E27FC236}">
                  <a16:creationId xmlns:a16="http://schemas.microsoft.com/office/drawing/2014/main" xmlns="" id="{B0E6AC1D-C833-784C-971A-3B96ED15BB91}"/>
                </a:ext>
              </a:extLst>
            </p:cNvPr>
            <p:cNvSpPr/>
            <p:nvPr/>
          </p:nvSpPr>
          <p:spPr>
            <a:xfrm>
              <a:off x="12156691" y="12021465"/>
              <a:ext cx="215719" cy="18422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8" h="118">
                  <a:moveTo>
                    <a:pt x="138" y="91"/>
                  </a:moveTo>
                  <a:cubicBezTo>
                    <a:pt x="139" y="101"/>
                    <a:pt x="131" y="110"/>
                    <a:pt x="120" y="111"/>
                  </a:cubicBezTo>
                  <a:lnTo>
                    <a:pt x="26" y="118"/>
                  </a:lnTo>
                  <a:cubicBezTo>
                    <a:pt x="15" y="118"/>
                    <a:pt x="6" y="111"/>
                    <a:pt x="6" y="100"/>
                  </a:cubicBezTo>
                  <a:lnTo>
                    <a:pt x="0" y="27"/>
                  </a:lnTo>
                  <a:cubicBezTo>
                    <a:pt x="0" y="17"/>
                    <a:pt x="7" y="8"/>
                    <a:pt x="18" y="7"/>
                  </a:cubicBezTo>
                  <a:lnTo>
                    <a:pt x="112" y="0"/>
                  </a:lnTo>
                  <a:cubicBezTo>
                    <a:pt x="123" y="-1"/>
                    <a:pt x="132" y="7"/>
                    <a:pt x="132" y="17"/>
                  </a:cubicBezTo>
                  <a:close/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98" name="Freeform: Shape 670">
              <a:extLst>
                <a:ext uri="{FF2B5EF4-FFF2-40B4-BE49-F238E27FC236}">
                  <a16:creationId xmlns:a16="http://schemas.microsoft.com/office/drawing/2014/main" xmlns="" id="{FD161F2B-E7B7-514F-9C4E-42E1388FBED6}"/>
                </a:ext>
              </a:extLst>
            </p:cNvPr>
            <p:cNvSpPr/>
            <p:nvPr/>
          </p:nvSpPr>
          <p:spPr>
            <a:xfrm>
              <a:off x="12484210" y="11997846"/>
              <a:ext cx="214144" cy="18265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7" h="117">
                  <a:moveTo>
                    <a:pt x="137" y="90"/>
                  </a:moveTo>
                  <a:cubicBezTo>
                    <a:pt x="137" y="101"/>
                    <a:pt x="129" y="110"/>
                    <a:pt x="119" y="110"/>
                  </a:cubicBezTo>
                  <a:lnTo>
                    <a:pt x="25" y="117"/>
                  </a:lnTo>
                  <a:cubicBezTo>
                    <a:pt x="15" y="118"/>
                    <a:pt x="6" y="110"/>
                    <a:pt x="5" y="100"/>
                  </a:cubicBezTo>
                  <a:lnTo>
                    <a:pt x="0" y="27"/>
                  </a:lnTo>
                  <a:cubicBezTo>
                    <a:pt x="-1" y="17"/>
                    <a:pt x="7" y="8"/>
                    <a:pt x="17" y="7"/>
                  </a:cubicBezTo>
                  <a:lnTo>
                    <a:pt x="111" y="0"/>
                  </a:lnTo>
                  <a:cubicBezTo>
                    <a:pt x="121" y="-1"/>
                    <a:pt x="131" y="7"/>
                    <a:pt x="132" y="17"/>
                  </a:cubicBezTo>
                  <a:close/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99" name="Freeform: Shape 671">
              <a:extLst>
                <a:ext uri="{FF2B5EF4-FFF2-40B4-BE49-F238E27FC236}">
                  <a16:creationId xmlns:a16="http://schemas.microsoft.com/office/drawing/2014/main" xmlns="" id="{4EB49B17-92F9-7D4C-AC14-B893AD36827E}"/>
                </a:ext>
              </a:extLst>
            </p:cNvPr>
            <p:cNvSpPr/>
            <p:nvPr/>
          </p:nvSpPr>
          <p:spPr>
            <a:xfrm>
              <a:off x="12806996" y="11972648"/>
              <a:ext cx="215719" cy="18422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8" h="118">
                  <a:moveTo>
                    <a:pt x="138" y="91"/>
                  </a:moveTo>
                  <a:cubicBezTo>
                    <a:pt x="138" y="101"/>
                    <a:pt x="131" y="110"/>
                    <a:pt x="120" y="111"/>
                  </a:cubicBezTo>
                  <a:lnTo>
                    <a:pt x="27" y="118"/>
                  </a:lnTo>
                  <a:cubicBezTo>
                    <a:pt x="16" y="119"/>
                    <a:pt x="7" y="111"/>
                    <a:pt x="7" y="101"/>
                  </a:cubicBezTo>
                  <a:lnTo>
                    <a:pt x="0" y="28"/>
                  </a:lnTo>
                  <a:cubicBezTo>
                    <a:pt x="-1" y="17"/>
                    <a:pt x="8" y="8"/>
                    <a:pt x="18" y="8"/>
                  </a:cubicBezTo>
                  <a:lnTo>
                    <a:pt x="112" y="0"/>
                  </a:lnTo>
                  <a:cubicBezTo>
                    <a:pt x="123" y="0"/>
                    <a:pt x="132" y="8"/>
                    <a:pt x="132" y="18"/>
                  </a:cubicBezTo>
                  <a:close/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00" name="Freeform: Shape 672">
              <a:extLst>
                <a:ext uri="{FF2B5EF4-FFF2-40B4-BE49-F238E27FC236}">
                  <a16:creationId xmlns:a16="http://schemas.microsoft.com/office/drawing/2014/main" xmlns="" id="{740E238C-82F9-B345-8713-E86A93FFFEDF}"/>
                </a:ext>
              </a:extLst>
            </p:cNvPr>
            <p:cNvSpPr/>
            <p:nvPr/>
          </p:nvSpPr>
          <p:spPr>
            <a:xfrm>
              <a:off x="13134515" y="11945880"/>
              <a:ext cx="214144" cy="18580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7" h="119">
                  <a:moveTo>
                    <a:pt x="137" y="91"/>
                  </a:moveTo>
                  <a:cubicBezTo>
                    <a:pt x="138" y="102"/>
                    <a:pt x="130" y="111"/>
                    <a:pt x="120" y="112"/>
                  </a:cubicBezTo>
                  <a:lnTo>
                    <a:pt x="26" y="119"/>
                  </a:lnTo>
                  <a:cubicBezTo>
                    <a:pt x="16" y="120"/>
                    <a:pt x="7" y="112"/>
                    <a:pt x="6" y="102"/>
                  </a:cubicBezTo>
                  <a:lnTo>
                    <a:pt x="0" y="27"/>
                  </a:lnTo>
                  <a:cubicBezTo>
                    <a:pt x="-1" y="17"/>
                    <a:pt x="7" y="8"/>
                    <a:pt x="18" y="7"/>
                  </a:cubicBezTo>
                  <a:lnTo>
                    <a:pt x="112" y="0"/>
                  </a:lnTo>
                  <a:cubicBezTo>
                    <a:pt x="122" y="0"/>
                    <a:pt x="131" y="7"/>
                    <a:pt x="132" y="18"/>
                  </a:cubicBezTo>
                  <a:close/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01" name="Freeform: Shape 673">
              <a:extLst>
                <a:ext uri="{FF2B5EF4-FFF2-40B4-BE49-F238E27FC236}">
                  <a16:creationId xmlns:a16="http://schemas.microsoft.com/office/drawing/2014/main" xmlns="" id="{1BBE9301-1F68-A341-9090-5420C359F771}"/>
                </a:ext>
              </a:extLst>
            </p:cNvPr>
            <p:cNvSpPr/>
            <p:nvPr/>
          </p:nvSpPr>
          <p:spPr>
            <a:xfrm>
              <a:off x="12175591" y="12276543"/>
              <a:ext cx="215719" cy="18265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8" h="117">
                  <a:moveTo>
                    <a:pt x="138" y="90"/>
                  </a:moveTo>
                  <a:cubicBezTo>
                    <a:pt x="138" y="100"/>
                    <a:pt x="131" y="109"/>
                    <a:pt x="120" y="110"/>
                  </a:cubicBezTo>
                  <a:lnTo>
                    <a:pt x="25" y="117"/>
                  </a:lnTo>
                  <a:cubicBezTo>
                    <a:pt x="15" y="118"/>
                    <a:pt x="6" y="110"/>
                    <a:pt x="5" y="100"/>
                  </a:cubicBezTo>
                  <a:lnTo>
                    <a:pt x="0" y="26"/>
                  </a:lnTo>
                  <a:cubicBezTo>
                    <a:pt x="-1" y="16"/>
                    <a:pt x="7" y="7"/>
                    <a:pt x="17" y="7"/>
                  </a:cubicBezTo>
                  <a:lnTo>
                    <a:pt x="112" y="0"/>
                  </a:lnTo>
                  <a:cubicBezTo>
                    <a:pt x="123" y="-1"/>
                    <a:pt x="131" y="7"/>
                    <a:pt x="132" y="17"/>
                  </a:cubicBezTo>
                  <a:close/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02" name="Freeform: Shape 674">
              <a:extLst>
                <a:ext uri="{FF2B5EF4-FFF2-40B4-BE49-F238E27FC236}">
                  <a16:creationId xmlns:a16="http://schemas.microsoft.com/office/drawing/2014/main" xmlns="" id="{404726F9-EAFB-1B4F-B35B-079EF2E78AE4}"/>
                </a:ext>
              </a:extLst>
            </p:cNvPr>
            <p:cNvSpPr/>
            <p:nvPr/>
          </p:nvSpPr>
          <p:spPr>
            <a:xfrm>
              <a:off x="12503105" y="12251354"/>
              <a:ext cx="214144" cy="18580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7" h="119">
                  <a:moveTo>
                    <a:pt x="137" y="91"/>
                  </a:moveTo>
                  <a:cubicBezTo>
                    <a:pt x="138" y="101"/>
                    <a:pt x="130" y="111"/>
                    <a:pt x="120" y="111"/>
                  </a:cubicBezTo>
                  <a:lnTo>
                    <a:pt x="25" y="119"/>
                  </a:lnTo>
                  <a:cubicBezTo>
                    <a:pt x="15" y="119"/>
                    <a:pt x="6" y="111"/>
                    <a:pt x="5" y="100"/>
                  </a:cubicBezTo>
                  <a:lnTo>
                    <a:pt x="0" y="27"/>
                  </a:lnTo>
                  <a:cubicBezTo>
                    <a:pt x="-1" y="17"/>
                    <a:pt x="6" y="8"/>
                    <a:pt x="17" y="7"/>
                  </a:cubicBezTo>
                  <a:lnTo>
                    <a:pt x="112" y="0"/>
                  </a:lnTo>
                  <a:cubicBezTo>
                    <a:pt x="122" y="0"/>
                    <a:pt x="131" y="7"/>
                    <a:pt x="132" y="18"/>
                  </a:cubicBezTo>
                  <a:close/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03" name="Freeform: Shape 675">
              <a:extLst>
                <a:ext uri="{FF2B5EF4-FFF2-40B4-BE49-F238E27FC236}">
                  <a16:creationId xmlns:a16="http://schemas.microsoft.com/office/drawing/2014/main" xmlns="" id="{BDBA6857-C809-8242-AC91-01F6D42DBE70}"/>
                </a:ext>
              </a:extLst>
            </p:cNvPr>
            <p:cNvSpPr/>
            <p:nvPr/>
          </p:nvSpPr>
          <p:spPr>
            <a:xfrm>
              <a:off x="12827470" y="12224586"/>
              <a:ext cx="212569" cy="18422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6" h="118">
                  <a:moveTo>
                    <a:pt x="136" y="92"/>
                  </a:moveTo>
                  <a:cubicBezTo>
                    <a:pt x="138" y="102"/>
                    <a:pt x="130" y="111"/>
                    <a:pt x="119" y="112"/>
                  </a:cubicBezTo>
                  <a:lnTo>
                    <a:pt x="25" y="118"/>
                  </a:lnTo>
                  <a:cubicBezTo>
                    <a:pt x="15" y="119"/>
                    <a:pt x="6" y="112"/>
                    <a:pt x="5" y="101"/>
                  </a:cubicBezTo>
                  <a:lnTo>
                    <a:pt x="0" y="28"/>
                  </a:lnTo>
                  <a:cubicBezTo>
                    <a:pt x="-1" y="18"/>
                    <a:pt x="7" y="9"/>
                    <a:pt x="17" y="8"/>
                  </a:cubicBezTo>
                  <a:lnTo>
                    <a:pt x="111" y="0"/>
                  </a:lnTo>
                  <a:cubicBezTo>
                    <a:pt x="122" y="0"/>
                    <a:pt x="131" y="8"/>
                    <a:pt x="132" y="18"/>
                  </a:cubicBezTo>
                  <a:close/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04" name="Freeform: Shape 676">
              <a:extLst>
                <a:ext uri="{FF2B5EF4-FFF2-40B4-BE49-F238E27FC236}">
                  <a16:creationId xmlns:a16="http://schemas.microsoft.com/office/drawing/2014/main" xmlns="" id="{9B2EFD25-D429-1E4A-8A7E-FE758A80F12F}"/>
                </a:ext>
              </a:extLst>
            </p:cNvPr>
            <p:cNvSpPr/>
            <p:nvPr/>
          </p:nvSpPr>
          <p:spPr>
            <a:xfrm>
              <a:off x="13151835" y="12200963"/>
              <a:ext cx="215719" cy="18422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8" h="118">
                  <a:moveTo>
                    <a:pt x="138" y="91"/>
                  </a:moveTo>
                  <a:cubicBezTo>
                    <a:pt x="139" y="102"/>
                    <a:pt x="131" y="111"/>
                    <a:pt x="121" y="111"/>
                  </a:cubicBezTo>
                  <a:lnTo>
                    <a:pt x="27" y="118"/>
                  </a:lnTo>
                  <a:cubicBezTo>
                    <a:pt x="16" y="119"/>
                    <a:pt x="7" y="111"/>
                    <a:pt x="7" y="101"/>
                  </a:cubicBezTo>
                  <a:lnTo>
                    <a:pt x="0" y="28"/>
                  </a:lnTo>
                  <a:cubicBezTo>
                    <a:pt x="0" y="17"/>
                    <a:pt x="8" y="8"/>
                    <a:pt x="19" y="7"/>
                  </a:cubicBezTo>
                  <a:lnTo>
                    <a:pt x="112" y="0"/>
                  </a:lnTo>
                  <a:cubicBezTo>
                    <a:pt x="123" y="-1"/>
                    <a:pt x="133" y="7"/>
                    <a:pt x="133" y="17"/>
                  </a:cubicBezTo>
                  <a:close/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05" name="Freeform: Shape 677">
              <a:extLst>
                <a:ext uri="{FF2B5EF4-FFF2-40B4-BE49-F238E27FC236}">
                  <a16:creationId xmlns:a16="http://schemas.microsoft.com/office/drawing/2014/main" xmlns="" id="{CCA122E1-EAD8-994A-90D6-D8EA673165ED}"/>
                </a:ext>
              </a:extLst>
            </p:cNvPr>
            <p:cNvSpPr/>
            <p:nvPr/>
          </p:nvSpPr>
          <p:spPr>
            <a:xfrm>
              <a:off x="12194486" y="12528482"/>
              <a:ext cx="214144" cy="18422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7" h="118">
                  <a:moveTo>
                    <a:pt x="137" y="90"/>
                  </a:moveTo>
                  <a:cubicBezTo>
                    <a:pt x="138" y="102"/>
                    <a:pt x="130" y="111"/>
                    <a:pt x="120" y="111"/>
                  </a:cubicBezTo>
                  <a:lnTo>
                    <a:pt x="25" y="118"/>
                  </a:lnTo>
                  <a:cubicBezTo>
                    <a:pt x="15" y="119"/>
                    <a:pt x="6" y="111"/>
                    <a:pt x="5" y="101"/>
                  </a:cubicBezTo>
                  <a:lnTo>
                    <a:pt x="0" y="27"/>
                  </a:lnTo>
                  <a:cubicBezTo>
                    <a:pt x="-1" y="17"/>
                    <a:pt x="7" y="8"/>
                    <a:pt x="17" y="7"/>
                  </a:cubicBezTo>
                  <a:lnTo>
                    <a:pt x="112" y="0"/>
                  </a:lnTo>
                  <a:cubicBezTo>
                    <a:pt x="122" y="-1"/>
                    <a:pt x="131" y="7"/>
                    <a:pt x="132" y="17"/>
                  </a:cubicBezTo>
                  <a:close/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06" name="Freeform: Shape 678">
              <a:extLst>
                <a:ext uri="{FF2B5EF4-FFF2-40B4-BE49-F238E27FC236}">
                  <a16:creationId xmlns:a16="http://schemas.microsoft.com/office/drawing/2014/main" xmlns="" id="{B3FF5961-758C-5E48-87A7-63654E982C34}"/>
                </a:ext>
              </a:extLst>
            </p:cNvPr>
            <p:cNvSpPr/>
            <p:nvPr/>
          </p:nvSpPr>
          <p:spPr>
            <a:xfrm>
              <a:off x="12520425" y="12504863"/>
              <a:ext cx="215719" cy="18422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8" h="118">
                  <a:moveTo>
                    <a:pt x="138" y="90"/>
                  </a:moveTo>
                  <a:cubicBezTo>
                    <a:pt x="138" y="101"/>
                    <a:pt x="131" y="110"/>
                    <a:pt x="120" y="110"/>
                  </a:cubicBezTo>
                  <a:lnTo>
                    <a:pt x="26" y="118"/>
                  </a:lnTo>
                  <a:cubicBezTo>
                    <a:pt x="15" y="119"/>
                    <a:pt x="6" y="110"/>
                    <a:pt x="6" y="100"/>
                  </a:cubicBezTo>
                  <a:lnTo>
                    <a:pt x="0" y="28"/>
                  </a:lnTo>
                  <a:cubicBezTo>
                    <a:pt x="0" y="16"/>
                    <a:pt x="7" y="8"/>
                    <a:pt x="17" y="7"/>
                  </a:cubicBezTo>
                  <a:lnTo>
                    <a:pt x="112" y="0"/>
                  </a:lnTo>
                  <a:cubicBezTo>
                    <a:pt x="123" y="-1"/>
                    <a:pt x="132" y="7"/>
                    <a:pt x="132" y="17"/>
                  </a:cubicBezTo>
                  <a:close/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07" name="Freeform: Shape 679">
              <a:extLst>
                <a:ext uri="{FF2B5EF4-FFF2-40B4-BE49-F238E27FC236}">
                  <a16:creationId xmlns:a16="http://schemas.microsoft.com/office/drawing/2014/main" xmlns="" id="{F7B78398-AED5-8047-8371-6A223042E875}"/>
                </a:ext>
              </a:extLst>
            </p:cNvPr>
            <p:cNvSpPr/>
            <p:nvPr/>
          </p:nvSpPr>
          <p:spPr>
            <a:xfrm>
              <a:off x="12846365" y="12481244"/>
              <a:ext cx="214144" cy="18265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7" h="117">
                  <a:moveTo>
                    <a:pt x="137" y="90"/>
                  </a:moveTo>
                  <a:cubicBezTo>
                    <a:pt x="138" y="100"/>
                    <a:pt x="130" y="109"/>
                    <a:pt x="120" y="110"/>
                  </a:cubicBezTo>
                  <a:lnTo>
                    <a:pt x="25" y="117"/>
                  </a:lnTo>
                  <a:cubicBezTo>
                    <a:pt x="15" y="118"/>
                    <a:pt x="6" y="110"/>
                    <a:pt x="5" y="100"/>
                  </a:cubicBezTo>
                  <a:lnTo>
                    <a:pt x="0" y="26"/>
                  </a:lnTo>
                  <a:cubicBezTo>
                    <a:pt x="-1" y="16"/>
                    <a:pt x="7" y="7"/>
                    <a:pt x="17" y="7"/>
                  </a:cubicBezTo>
                  <a:lnTo>
                    <a:pt x="111" y="0"/>
                  </a:lnTo>
                  <a:cubicBezTo>
                    <a:pt x="122" y="-1"/>
                    <a:pt x="131" y="7"/>
                    <a:pt x="132" y="17"/>
                  </a:cubicBezTo>
                  <a:close/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08" name="Freeform: Shape 680">
              <a:extLst>
                <a:ext uri="{FF2B5EF4-FFF2-40B4-BE49-F238E27FC236}">
                  <a16:creationId xmlns:a16="http://schemas.microsoft.com/office/drawing/2014/main" xmlns="" id="{A0A6A0F7-0B8A-EB43-BECF-E6731F4D3156}"/>
                </a:ext>
              </a:extLst>
            </p:cNvPr>
            <p:cNvSpPr/>
            <p:nvPr/>
          </p:nvSpPr>
          <p:spPr>
            <a:xfrm>
              <a:off x="13172300" y="12456051"/>
              <a:ext cx="214144" cy="18422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7" h="118">
                  <a:moveTo>
                    <a:pt x="137" y="91"/>
                  </a:moveTo>
                  <a:cubicBezTo>
                    <a:pt x="138" y="101"/>
                    <a:pt x="131" y="110"/>
                    <a:pt x="120" y="111"/>
                  </a:cubicBezTo>
                  <a:lnTo>
                    <a:pt x="25" y="118"/>
                  </a:lnTo>
                  <a:cubicBezTo>
                    <a:pt x="15" y="118"/>
                    <a:pt x="6" y="111"/>
                    <a:pt x="5" y="100"/>
                  </a:cubicBezTo>
                  <a:lnTo>
                    <a:pt x="0" y="27"/>
                  </a:lnTo>
                  <a:cubicBezTo>
                    <a:pt x="-1" y="17"/>
                    <a:pt x="7" y="8"/>
                    <a:pt x="17" y="7"/>
                  </a:cubicBezTo>
                  <a:lnTo>
                    <a:pt x="111" y="0"/>
                  </a:lnTo>
                  <a:cubicBezTo>
                    <a:pt x="122" y="0"/>
                    <a:pt x="131" y="7"/>
                    <a:pt x="131" y="18"/>
                  </a:cubicBezTo>
                  <a:close/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39B36AF2-2F99-D745-9ACF-4D5AE4A4EFAC}"/>
              </a:ext>
            </a:extLst>
          </p:cNvPr>
          <p:cNvGrpSpPr/>
          <p:nvPr/>
        </p:nvGrpSpPr>
        <p:grpSpPr>
          <a:xfrm>
            <a:off x="14701702" y="11008218"/>
            <a:ext cx="1919422" cy="2098925"/>
            <a:chOff x="14701702" y="11008218"/>
            <a:chExt cx="1919422" cy="2098925"/>
          </a:xfrm>
        </p:grpSpPr>
        <p:sp>
          <p:nvSpPr>
            <p:cNvPr id="1009" name="Freeform: Shape 681">
              <a:extLst>
                <a:ext uri="{FF2B5EF4-FFF2-40B4-BE49-F238E27FC236}">
                  <a16:creationId xmlns:a16="http://schemas.microsoft.com/office/drawing/2014/main" xmlns="" id="{3EF54DDE-92D4-D34E-B926-B7AC8BDE6AD4}"/>
                </a:ext>
              </a:extLst>
            </p:cNvPr>
            <p:cNvSpPr/>
            <p:nvPr/>
          </p:nvSpPr>
          <p:spPr>
            <a:xfrm>
              <a:off x="15663775" y="11324710"/>
              <a:ext cx="908537" cy="76052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78" h="484">
                  <a:moveTo>
                    <a:pt x="553" y="0"/>
                  </a:moveTo>
                  <a:lnTo>
                    <a:pt x="0" y="432"/>
                  </a:lnTo>
                  <a:lnTo>
                    <a:pt x="40" y="484"/>
                  </a:lnTo>
                  <a:cubicBezTo>
                    <a:pt x="40" y="484"/>
                    <a:pt x="713" y="208"/>
                    <a:pt x="553" y="0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10" name="Freeform: Shape 682">
              <a:extLst>
                <a:ext uri="{FF2B5EF4-FFF2-40B4-BE49-F238E27FC236}">
                  <a16:creationId xmlns:a16="http://schemas.microsoft.com/office/drawing/2014/main" xmlns="" id="{1198E2E4-CB89-F742-B06F-A19318E2513A}"/>
                </a:ext>
              </a:extLst>
            </p:cNvPr>
            <p:cNvSpPr/>
            <p:nvPr/>
          </p:nvSpPr>
          <p:spPr>
            <a:xfrm>
              <a:off x="15644880" y="11008218"/>
              <a:ext cx="489697" cy="105182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2" h="669">
                  <a:moveTo>
                    <a:pt x="312" y="9"/>
                  </a:moveTo>
                  <a:lnTo>
                    <a:pt x="61" y="669"/>
                  </a:lnTo>
                  <a:lnTo>
                    <a:pt x="0" y="646"/>
                  </a:lnTo>
                  <a:cubicBezTo>
                    <a:pt x="0" y="646"/>
                    <a:pt x="69" y="-88"/>
                    <a:pt x="312" y="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11" name="Freeform: Shape 683">
              <a:extLst>
                <a:ext uri="{FF2B5EF4-FFF2-40B4-BE49-F238E27FC236}">
                  <a16:creationId xmlns:a16="http://schemas.microsoft.com/office/drawing/2014/main" xmlns="" id="{90BF6FFC-75AF-0E4E-B580-F0576AC7A4A7}"/>
                </a:ext>
              </a:extLst>
            </p:cNvPr>
            <p:cNvSpPr/>
            <p:nvPr/>
          </p:nvSpPr>
          <p:spPr>
            <a:xfrm>
              <a:off x="14701702" y="11833302"/>
              <a:ext cx="1048675" cy="67234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67" h="428">
                  <a:moveTo>
                    <a:pt x="132" y="317"/>
                  </a:moveTo>
                  <a:cubicBezTo>
                    <a:pt x="121" y="309"/>
                    <a:pt x="112" y="300"/>
                    <a:pt x="105" y="288"/>
                  </a:cubicBezTo>
                  <a:cubicBezTo>
                    <a:pt x="85" y="261"/>
                    <a:pt x="78" y="227"/>
                    <a:pt x="85" y="193"/>
                  </a:cubicBezTo>
                  <a:cubicBezTo>
                    <a:pt x="93" y="160"/>
                    <a:pt x="112" y="129"/>
                    <a:pt x="142" y="108"/>
                  </a:cubicBezTo>
                  <a:cubicBezTo>
                    <a:pt x="188" y="75"/>
                    <a:pt x="250" y="76"/>
                    <a:pt x="293" y="109"/>
                  </a:cubicBezTo>
                  <a:cubicBezTo>
                    <a:pt x="304" y="117"/>
                    <a:pt x="313" y="126"/>
                    <a:pt x="321" y="138"/>
                  </a:cubicBezTo>
                  <a:cubicBezTo>
                    <a:pt x="339" y="165"/>
                    <a:pt x="345" y="199"/>
                    <a:pt x="339" y="234"/>
                  </a:cubicBezTo>
                  <a:cubicBezTo>
                    <a:pt x="333" y="268"/>
                    <a:pt x="313" y="297"/>
                    <a:pt x="284" y="319"/>
                  </a:cubicBezTo>
                  <a:cubicBezTo>
                    <a:pt x="236" y="351"/>
                    <a:pt x="176" y="351"/>
                    <a:pt x="132" y="317"/>
                  </a:cubicBezTo>
                  <a:close/>
                  <a:moveTo>
                    <a:pt x="660" y="106"/>
                  </a:moveTo>
                  <a:cubicBezTo>
                    <a:pt x="647" y="86"/>
                    <a:pt x="621" y="83"/>
                    <a:pt x="602" y="96"/>
                  </a:cubicBezTo>
                  <a:lnTo>
                    <a:pt x="424" y="220"/>
                  </a:lnTo>
                  <a:cubicBezTo>
                    <a:pt x="427" y="174"/>
                    <a:pt x="415" y="129"/>
                    <a:pt x="389" y="90"/>
                  </a:cubicBezTo>
                  <a:cubicBezTo>
                    <a:pt x="376" y="71"/>
                    <a:pt x="360" y="55"/>
                    <a:pt x="342" y="42"/>
                  </a:cubicBezTo>
                  <a:cubicBezTo>
                    <a:pt x="270" y="-13"/>
                    <a:pt x="170" y="-14"/>
                    <a:pt x="94" y="40"/>
                  </a:cubicBezTo>
                  <a:cubicBezTo>
                    <a:pt x="47" y="73"/>
                    <a:pt x="15" y="120"/>
                    <a:pt x="4" y="177"/>
                  </a:cubicBezTo>
                  <a:cubicBezTo>
                    <a:pt x="-8" y="234"/>
                    <a:pt x="5" y="290"/>
                    <a:pt x="36" y="337"/>
                  </a:cubicBezTo>
                  <a:cubicBezTo>
                    <a:pt x="49" y="355"/>
                    <a:pt x="64" y="372"/>
                    <a:pt x="82" y="384"/>
                  </a:cubicBezTo>
                  <a:cubicBezTo>
                    <a:pt x="154" y="441"/>
                    <a:pt x="255" y="442"/>
                    <a:pt x="332" y="388"/>
                  </a:cubicBezTo>
                  <a:cubicBezTo>
                    <a:pt x="333" y="386"/>
                    <a:pt x="334" y="384"/>
                    <a:pt x="336" y="384"/>
                  </a:cubicBezTo>
                  <a:cubicBezTo>
                    <a:pt x="337" y="384"/>
                    <a:pt x="337" y="384"/>
                    <a:pt x="337" y="383"/>
                  </a:cubicBezTo>
                  <a:lnTo>
                    <a:pt x="649" y="165"/>
                  </a:lnTo>
                  <a:cubicBezTo>
                    <a:pt x="668" y="152"/>
                    <a:pt x="674" y="125"/>
                    <a:pt x="660" y="106"/>
                  </a:cubicBez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12" name="Freeform: Shape 684">
              <a:extLst>
                <a:ext uri="{FF2B5EF4-FFF2-40B4-BE49-F238E27FC236}">
                  <a16:creationId xmlns:a16="http://schemas.microsoft.com/office/drawing/2014/main" xmlns="" id="{49887411-962B-2042-BC15-F7B9D13BBCE3}"/>
                </a:ext>
              </a:extLst>
            </p:cNvPr>
            <p:cNvSpPr/>
            <p:nvPr/>
          </p:nvSpPr>
          <p:spPr>
            <a:xfrm>
              <a:off x="15627559" y="12019103"/>
              <a:ext cx="69282" cy="6928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" h="45">
                  <a:moveTo>
                    <a:pt x="36" y="42"/>
                  </a:moveTo>
                  <a:cubicBezTo>
                    <a:pt x="25" y="48"/>
                    <a:pt x="11" y="46"/>
                    <a:pt x="5" y="36"/>
                  </a:cubicBezTo>
                  <a:cubicBezTo>
                    <a:pt x="-3" y="25"/>
                    <a:pt x="-1" y="10"/>
                    <a:pt x="9" y="3"/>
                  </a:cubicBezTo>
                  <a:cubicBezTo>
                    <a:pt x="20" y="-3"/>
                    <a:pt x="34" y="-1"/>
                    <a:pt x="41" y="9"/>
                  </a:cubicBezTo>
                  <a:cubicBezTo>
                    <a:pt x="48" y="20"/>
                    <a:pt x="46" y="35"/>
                    <a:pt x="36" y="42"/>
                  </a:cubicBezTo>
                  <a:close/>
                </a:path>
              </a:pathLst>
            </a:custGeom>
            <a:solidFill>
              <a:srgbClr val="FBB03B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13" name="Freeform: Shape 685">
              <a:extLst>
                <a:ext uri="{FF2B5EF4-FFF2-40B4-BE49-F238E27FC236}">
                  <a16:creationId xmlns:a16="http://schemas.microsoft.com/office/drawing/2014/main" xmlns="" id="{38134287-1D05-B04D-938C-EA1C4E950E56}"/>
                </a:ext>
              </a:extLst>
            </p:cNvPr>
            <p:cNvSpPr/>
            <p:nvPr/>
          </p:nvSpPr>
          <p:spPr>
            <a:xfrm>
              <a:off x="15418139" y="11971865"/>
              <a:ext cx="656603" cy="107544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18" h="684">
                  <a:moveTo>
                    <a:pt x="264" y="584"/>
                  </a:moveTo>
                  <a:cubicBezTo>
                    <a:pt x="234" y="601"/>
                    <a:pt x="199" y="605"/>
                    <a:pt x="168" y="593"/>
                  </a:cubicBezTo>
                  <a:cubicBezTo>
                    <a:pt x="157" y="588"/>
                    <a:pt x="144" y="583"/>
                    <a:pt x="134" y="575"/>
                  </a:cubicBezTo>
                  <a:cubicBezTo>
                    <a:pt x="90" y="542"/>
                    <a:pt x="73" y="482"/>
                    <a:pt x="90" y="428"/>
                  </a:cubicBezTo>
                  <a:cubicBezTo>
                    <a:pt x="101" y="393"/>
                    <a:pt x="124" y="365"/>
                    <a:pt x="154" y="349"/>
                  </a:cubicBezTo>
                  <a:cubicBezTo>
                    <a:pt x="184" y="334"/>
                    <a:pt x="218" y="331"/>
                    <a:pt x="250" y="341"/>
                  </a:cubicBezTo>
                  <a:cubicBezTo>
                    <a:pt x="262" y="345"/>
                    <a:pt x="274" y="351"/>
                    <a:pt x="285" y="359"/>
                  </a:cubicBezTo>
                  <a:cubicBezTo>
                    <a:pt x="328" y="392"/>
                    <a:pt x="346" y="452"/>
                    <a:pt x="328" y="506"/>
                  </a:cubicBezTo>
                  <a:cubicBezTo>
                    <a:pt x="317" y="541"/>
                    <a:pt x="295" y="568"/>
                    <a:pt x="264" y="584"/>
                  </a:cubicBezTo>
                  <a:close/>
                  <a:moveTo>
                    <a:pt x="408" y="533"/>
                  </a:moveTo>
                  <a:cubicBezTo>
                    <a:pt x="436" y="444"/>
                    <a:pt x="407" y="346"/>
                    <a:pt x="334" y="292"/>
                  </a:cubicBezTo>
                  <a:cubicBezTo>
                    <a:pt x="317" y="278"/>
                    <a:pt x="297" y="268"/>
                    <a:pt x="275" y="261"/>
                  </a:cubicBezTo>
                  <a:cubicBezTo>
                    <a:pt x="231" y="247"/>
                    <a:pt x="185" y="248"/>
                    <a:pt x="143" y="263"/>
                  </a:cubicBezTo>
                  <a:lnTo>
                    <a:pt x="209" y="55"/>
                  </a:lnTo>
                  <a:cubicBezTo>
                    <a:pt x="217" y="33"/>
                    <a:pt x="204" y="8"/>
                    <a:pt x="183" y="2"/>
                  </a:cubicBezTo>
                  <a:cubicBezTo>
                    <a:pt x="162" y="-5"/>
                    <a:pt x="139" y="7"/>
                    <a:pt x="131" y="29"/>
                  </a:cubicBezTo>
                  <a:lnTo>
                    <a:pt x="14" y="393"/>
                  </a:lnTo>
                  <a:cubicBezTo>
                    <a:pt x="13" y="394"/>
                    <a:pt x="13" y="395"/>
                    <a:pt x="13" y="396"/>
                  </a:cubicBezTo>
                  <a:cubicBezTo>
                    <a:pt x="12" y="398"/>
                    <a:pt x="12" y="399"/>
                    <a:pt x="11" y="401"/>
                  </a:cubicBezTo>
                  <a:cubicBezTo>
                    <a:pt x="-18" y="490"/>
                    <a:pt x="12" y="587"/>
                    <a:pt x="84" y="642"/>
                  </a:cubicBezTo>
                  <a:cubicBezTo>
                    <a:pt x="102" y="656"/>
                    <a:pt x="121" y="666"/>
                    <a:pt x="142" y="674"/>
                  </a:cubicBezTo>
                  <a:cubicBezTo>
                    <a:pt x="195" y="691"/>
                    <a:pt x="252" y="686"/>
                    <a:pt x="303" y="660"/>
                  </a:cubicBezTo>
                  <a:cubicBezTo>
                    <a:pt x="352" y="633"/>
                    <a:pt x="390" y="587"/>
                    <a:pt x="408" y="533"/>
                  </a:cubicBez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14" name="Freeform: Shape 686">
              <a:extLst>
                <a:ext uri="{FF2B5EF4-FFF2-40B4-BE49-F238E27FC236}">
                  <a16:creationId xmlns:a16="http://schemas.microsoft.com/office/drawing/2014/main" xmlns="" id="{6B380655-5885-2741-9CD9-A06C1A8261B1}"/>
                </a:ext>
              </a:extLst>
            </p:cNvPr>
            <p:cNvSpPr/>
            <p:nvPr/>
          </p:nvSpPr>
          <p:spPr>
            <a:xfrm>
              <a:off x="15643305" y="12031700"/>
              <a:ext cx="67707" cy="6928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" h="45">
                  <a:moveTo>
                    <a:pt x="0" y="15"/>
                  </a:moveTo>
                  <a:cubicBezTo>
                    <a:pt x="-2" y="28"/>
                    <a:pt x="4" y="40"/>
                    <a:pt x="16" y="45"/>
                  </a:cubicBezTo>
                  <a:cubicBezTo>
                    <a:pt x="27" y="48"/>
                    <a:pt x="40" y="41"/>
                    <a:pt x="43" y="29"/>
                  </a:cubicBezTo>
                  <a:cubicBezTo>
                    <a:pt x="47" y="17"/>
                    <a:pt x="41" y="4"/>
                    <a:pt x="29" y="1"/>
                  </a:cubicBezTo>
                  <a:cubicBezTo>
                    <a:pt x="18" y="-3"/>
                    <a:pt x="5" y="3"/>
                    <a:pt x="0" y="1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15" name="Freeform: Shape 687">
              <a:extLst>
                <a:ext uri="{FF2B5EF4-FFF2-40B4-BE49-F238E27FC236}">
                  <a16:creationId xmlns:a16="http://schemas.microsoft.com/office/drawing/2014/main" xmlns="" id="{C27DA78B-A8E2-F846-9075-F7C9CC6A6C55}"/>
                </a:ext>
              </a:extLst>
            </p:cNvPr>
            <p:cNvSpPr/>
            <p:nvPr/>
          </p:nvSpPr>
          <p:spPr>
            <a:xfrm>
              <a:off x="15696841" y="11068052"/>
              <a:ext cx="924283" cy="10675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88" h="679">
                  <a:moveTo>
                    <a:pt x="64" y="679"/>
                  </a:moveTo>
                  <a:cubicBezTo>
                    <a:pt x="162" y="636"/>
                    <a:pt x="709" y="391"/>
                    <a:pt x="563" y="201"/>
                  </a:cubicBezTo>
                  <a:lnTo>
                    <a:pt x="98" y="563"/>
                  </a:lnTo>
                  <a:lnTo>
                    <a:pt x="309" y="9"/>
                  </a:lnTo>
                  <a:cubicBezTo>
                    <a:pt x="94" y="-76"/>
                    <a:pt x="15" y="489"/>
                    <a:pt x="0" y="619"/>
                  </a:cubicBezTo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16" name="Freeform: Shape 688">
              <a:extLst>
                <a:ext uri="{FF2B5EF4-FFF2-40B4-BE49-F238E27FC236}">
                  <a16:creationId xmlns:a16="http://schemas.microsoft.com/office/drawing/2014/main" xmlns="" id="{3D31C14C-1B8F-144B-8EC1-5C0B725B7736}"/>
                </a:ext>
              </a:extLst>
            </p:cNvPr>
            <p:cNvSpPr/>
            <p:nvPr/>
          </p:nvSpPr>
          <p:spPr>
            <a:xfrm>
              <a:off x="15596068" y="12557612"/>
              <a:ext cx="396796" cy="41569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3" h="265">
                  <a:moveTo>
                    <a:pt x="245" y="172"/>
                  </a:moveTo>
                  <a:cubicBezTo>
                    <a:pt x="234" y="206"/>
                    <a:pt x="212" y="234"/>
                    <a:pt x="182" y="250"/>
                  </a:cubicBezTo>
                  <a:cubicBezTo>
                    <a:pt x="151" y="266"/>
                    <a:pt x="118" y="269"/>
                    <a:pt x="86" y="259"/>
                  </a:cubicBezTo>
                  <a:cubicBezTo>
                    <a:pt x="73" y="255"/>
                    <a:pt x="62" y="249"/>
                    <a:pt x="51" y="241"/>
                  </a:cubicBezTo>
                  <a:cubicBezTo>
                    <a:pt x="7" y="208"/>
                    <a:pt x="-11" y="149"/>
                    <a:pt x="7" y="93"/>
                  </a:cubicBezTo>
                  <a:cubicBezTo>
                    <a:pt x="18" y="59"/>
                    <a:pt x="41" y="32"/>
                    <a:pt x="72" y="16"/>
                  </a:cubicBezTo>
                  <a:cubicBezTo>
                    <a:pt x="101" y="-1"/>
                    <a:pt x="136" y="-5"/>
                    <a:pt x="166" y="6"/>
                  </a:cubicBezTo>
                  <a:cubicBezTo>
                    <a:pt x="179" y="12"/>
                    <a:pt x="191" y="18"/>
                    <a:pt x="202" y="25"/>
                  </a:cubicBezTo>
                  <a:cubicBezTo>
                    <a:pt x="245" y="58"/>
                    <a:pt x="264" y="118"/>
                    <a:pt x="245" y="172"/>
                  </a:cubicBezTo>
                  <a:close/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17" name="Freeform: Shape 689">
              <a:extLst>
                <a:ext uri="{FF2B5EF4-FFF2-40B4-BE49-F238E27FC236}">
                  <a16:creationId xmlns:a16="http://schemas.microsoft.com/office/drawing/2014/main" xmlns="" id="{8E42996A-7C8D-9143-95E6-FB3BCB7C05D6}"/>
                </a:ext>
              </a:extLst>
            </p:cNvPr>
            <p:cNvSpPr/>
            <p:nvPr/>
          </p:nvSpPr>
          <p:spPr>
            <a:xfrm>
              <a:off x="14881205" y="12025401"/>
              <a:ext cx="404669" cy="40466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8" h="258">
                  <a:moveTo>
                    <a:pt x="256" y="149"/>
                  </a:moveTo>
                  <a:cubicBezTo>
                    <a:pt x="249" y="183"/>
                    <a:pt x="229" y="214"/>
                    <a:pt x="200" y="233"/>
                  </a:cubicBezTo>
                  <a:cubicBezTo>
                    <a:pt x="153" y="267"/>
                    <a:pt x="92" y="267"/>
                    <a:pt x="49" y="233"/>
                  </a:cubicBezTo>
                  <a:cubicBezTo>
                    <a:pt x="39" y="225"/>
                    <a:pt x="29" y="216"/>
                    <a:pt x="22" y="205"/>
                  </a:cubicBezTo>
                  <a:cubicBezTo>
                    <a:pt x="3" y="177"/>
                    <a:pt x="-4" y="143"/>
                    <a:pt x="3" y="110"/>
                  </a:cubicBezTo>
                  <a:cubicBezTo>
                    <a:pt x="9" y="75"/>
                    <a:pt x="29" y="44"/>
                    <a:pt x="58" y="24"/>
                  </a:cubicBezTo>
                  <a:cubicBezTo>
                    <a:pt x="104" y="-8"/>
                    <a:pt x="165" y="-8"/>
                    <a:pt x="210" y="25"/>
                  </a:cubicBezTo>
                  <a:cubicBezTo>
                    <a:pt x="220" y="32"/>
                    <a:pt x="229" y="43"/>
                    <a:pt x="237" y="53"/>
                  </a:cubicBezTo>
                  <a:cubicBezTo>
                    <a:pt x="255" y="82"/>
                    <a:pt x="263" y="115"/>
                    <a:pt x="256" y="149"/>
                  </a:cubicBezTo>
                  <a:close/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18" name="Freeform: Shape 690">
              <a:extLst>
                <a:ext uri="{FF2B5EF4-FFF2-40B4-BE49-F238E27FC236}">
                  <a16:creationId xmlns:a16="http://schemas.microsoft.com/office/drawing/2014/main" xmlns="" id="{228B55F0-8380-C74D-995F-611C6FB6C35F}"/>
                </a:ext>
              </a:extLst>
            </p:cNvPr>
            <p:cNvSpPr/>
            <p:nvPr/>
          </p:nvSpPr>
          <p:spPr>
            <a:xfrm>
              <a:off x="14748940" y="11893136"/>
              <a:ext cx="1373040" cy="121400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73" h="772">
                  <a:moveTo>
                    <a:pt x="601" y="95"/>
                  </a:moveTo>
                  <a:lnTo>
                    <a:pt x="425" y="220"/>
                  </a:lnTo>
                  <a:cubicBezTo>
                    <a:pt x="427" y="173"/>
                    <a:pt x="414" y="128"/>
                    <a:pt x="388" y="90"/>
                  </a:cubicBezTo>
                  <a:cubicBezTo>
                    <a:pt x="376" y="72"/>
                    <a:pt x="361" y="56"/>
                    <a:pt x="342" y="42"/>
                  </a:cubicBezTo>
                  <a:cubicBezTo>
                    <a:pt x="270" y="-13"/>
                    <a:pt x="170" y="-14"/>
                    <a:pt x="94" y="39"/>
                  </a:cubicBezTo>
                  <a:cubicBezTo>
                    <a:pt x="46" y="72"/>
                    <a:pt x="15" y="121"/>
                    <a:pt x="4" y="177"/>
                  </a:cubicBezTo>
                  <a:cubicBezTo>
                    <a:pt x="-7" y="234"/>
                    <a:pt x="4" y="290"/>
                    <a:pt x="36" y="337"/>
                  </a:cubicBezTo>
                  <a:cubicBezTo>
                    <a:pt x="48" y="356"/>
                    <a:pt x="65" y="372"/>
                    <a:pt x="82" y="385"/>
                  </a:cubicBezTo>
                  <a:cubicBezTo>
                    <a:pt x="155" y="440"/>
                    <a:pt x="254" y="441"/>
                    <a:pt x="331" y="387"/>
                  </a:cubicBezTo>
                  <a:cubicBezTo>
                    <a:pt x="332" y="386"/>
                    <a:pt x="333" y="385"/>
                    <a:pt x="335" y="384"/>
                  </a:cubicBezTo>
                  <a:cubicBezTo>
                    <a:pt x="335" y="383"/>
                    <a:pt x="337" y="383"/>
                    <a:pt x="338" y="382"/>
                  </a:cubicBezTo>
                  <a:lnTo>
                    <a:pt x="548" y="236"/>
                  </a:lnTo>
                  <a:lnTo>
                    <a:pt x="468" y="481"/>
                  </a:lnTo>
                  <a:cubicBezTo>
                    <a:pt x="468" y="483"/>
                    <a:pt x="468" y="484"/>
                    <a:pt x="468" y="484"/>
                  </a:cubicBezTo>
                  <a:cubicBezTo>
                    <a:pt x="467" y="486"/>
                    <a:pt x="466" y="488"/>
                    <a:pt x="466" y="489"/>
                  </a:cubicBezTo>
                  <a:cubicBezTo>
                    <a:pt x="437" y="580"/>
                    <a:pt x="466" y="676"/>
                    <a:pt x="539" y="731"/>
                  </a:cubicBezTo>
                  <a:cubicBezTo>
                    <a:pt x="557" y="744"/>
                    <a:pt x="577" y="754"/>
                    <a:pt x="598" y="761"/>
                  </a:cubicBezTo>
                  <a:cubicBezTo>
                    <a:pt x="651" y="779"/>
                    <a:pt x="707" y="774"/>
                    <a:pt x="758" y="747"/>
                  </a:cubicBezTo>
                  <a:cubicBezTo>
                    <a:pt x="808" y="721"/>
                    <a:pt x="845" y="676"/>
                    <a:pt x="862" y="621"/>
                  </a:cubicBezTo>
                  <a:cubicBezTo>
                    <a:pt x="892" y="532"/>
                    <a:pt x="862" y="435"/>
                    <a:pt x="790" y="379"/>
                  </a:cubicBezTo>
                  <a:cubicBezTo>
                    <a:pt x="771" y="366"/>
                    <a:pt x="752" y="356"/>
                    <a:pt x="731" y="348"/>
                  </a:cubicBezTo>
                  <a:cubicBezTo>
                    <a:pt x="687" y="335"/>
                    <a:pt x="641" y="335"/>
                    <a:pt x="599" y="351"/>
                  </a:cubicBezTo>
                  <a:lnTo>
                    <a:pt x="665" y="144"/>
                  </a:lnTo>
                  <a:cubicBezTo>
                    <a:pt x="669" y="130"/>
                    <a:pt x="667" y="117"/>
                    <a:pt x="659" y="106"/>
                  </a:cubicBezTo>
                  <a:cubicBezTo>
                    <a:pt x="658" y="103"/>
                    <a:pt x="656" y="102"/>
                    <a:pt x="654" y="100"/>
                  </a:cubicBezTo>
                  <a:lnTo>
                    <a:pt x="654" y="99"/>
                  </a:lnTo>
                  <a:cubicBezTo>
                    <a:pt x="652" y="98"/>
                    <a:pt x="651" y="97"/>
                    <a:pt x="649" y="95"/>
                  </a:cubicBezTo>
                  <a:cubicBezTo>
                    <a:pt x="647" y="95"/>
                    <a:pt x="647" y="94"/>
                    <a:pt x="646" y="94"/>
                  </a:cubicBezTo>
                  <a:cubicBezTo>
                    <a:pt x="645" y="93"/>
                    <a:pt x="645" y="93"/>
                    <a:pt x="644" y="92"/>
                  </a:cubicBezTo>
                  <a:cubicBezTo>
                    <a:pt x="642" y="92"/>
                    <a:pt x="641" y="91"/>
                    <a:pt x="638" y="90"/>
                  </a:cubicBezTo>
                  <a:cubicBezTo>
                    <a:pt x="637" y="90"/>
                    <a:pt x="636" y="90"/>
                    <a:pt x="636" y="90"/>
                  </a:cubicBezTo>
                  <a:cubicBezTo>
                    <a:pt x="634" y="89"/>
                    <a:pt x="633" y="89"/>
                    <a:pt x="630" y="88"/>
                  </a:cubicBezTo>
                  <a:cubicBezTo>
                    <a:pt x="629" y="88"/>
                    <a:pt x="629" y="88"/>
                    <a:pt x="628" y="88"/>
                  </a:cubicBezTo>
                  <a:cubicBezTo>
                    <a:pt x="626" y="88"/>
                    <a:pt x="624" y="88"/>
                    <a:pt x="622" y="88"/>
                  </a:cubicBezTo>
                  <a:cubicBezTo>
                    <a:pt x="621" y="88"/>
                    <a:pt x="621" y="88"/>
                    <a:pt x="620" y="88"/>
                  </a:cubicBezTo>
                  <a:cubicBezTo>
                    <a:pt x="618" y="88"/>
                    <a:pt x="616" y="89"/>
                    <a:pt x="614" y="89"/>
                  </a:cubicBezTo>
                  <a:cubicBezTo>
                    <a:pt x="614" y="90"/>
                    <a:pt x="613" y="90"/>
                    <a:pt x="613" y="90"/>
                  </a:cubicBezTo>
                  <a:cubicBezTo>
                    <a:pt x="611" y="90"/>
                    <a:pt x="608" y="91"/>
                    <a:pt x="606" y="92"/>
                  </a:cubicBezTo>
                  <a:lnTo>
                    <a:pt x="606" y="93"/>
                  </a:lnTo>
                  <a:cubicBezTo>
                    <a:pt x="604" y="93"/>
                    <a:pt x="603" y="94"/>
                    <a:pt x="601" y="95"/>
                  </a:cubicBezTo>
                  <a:close/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19" name="Freeform: Shape 691">
              <a:extLst>
                <a:ext uri="{FF2B5EF4-FFF2-40B4-BE49-F238E27FC236}">
                  <a16:creationId xmlns:a16="http://schemas.microsoft.com/office/drawing/2014/main" xmlns="" id="{3D31E998-9BE9-E048-807C-5A340E3CE7D9}"/>
                </a:ext>
              </a:extLst>
            </p:cNvPr>
            <p:cNvSpPr/>
            <p:nvPr/>
          </p:nvSpPr>
          <p:spPr>
            <a:xfrm>
              <a:off x="15690538" y="12089960"/>
              <a:ext cx="69282" cy="6928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" h="45">
                  <a:moveTo>
                    <a:pt x="1" y="15"/>
                  </a:moveTo>
                  <a:cubicBezTo>
                    <a:pt x="-3" y="28"/>
                    <a:pt x="4" y="40"/>
                    <a:pt x="15" y="44"/>
                  </a:cubicBezTo>
                  <a:cubicBezTo>
                    <a:pt x="27" y="48"/>
                    <a:pt x="39" y="42"/>
                    <a:pt x="44" y="30"/>
                  </a:cubicBezTo>
                  <a:cubicBezTo>
                    <a:pt x="48" y="17"/>
                    <a:pt x="41" y="4"/>
                    <a:pt x="29" y="1"/>
                  </a:cubicBezTo>
                  <a:cubicBezTo>
                    <a:pt x="17" y="-3"/>
                    <a:pt x="5" y="3"/>
                    <a:pt x="1" y="15"/>
                  </a:cubicBezTo>
                  <a:close/>
                </a:path>
              </a:pathLst>
            </a:custGeom>
            <a:solidFill>
              <a:srgbClr val="36675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1023" name="Freeform: Shape 695">
            <a:extLst>
              <a:ext uri="{FF2B5EF4-FFF2-40B4-BE49-F238E27FC236}">
                <a16:creationId xmlns:a16="http://schemas.microsoft.com/office/drawing/2014/main" xmlns="" id="{879AAC7D-047A-294E-A9C1-F21E31FF5242}"/>
              </a:ext>
            </a:extLst>
          </p:cNvPr>
          <p:cNvSpPr/>
          <p:nvPr/>
        </p:nvSpPr>
        <p:spPr>
          <a:xfrm>
            <a:off x="1787091" y="11171971"/>
            <a:ext cx="2716164" cy="203436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26" h="1293">
                <a:moveTo>
                  <a:pt x="1513" y="1"/>
                </a:moveTo>
                <a:lnTo>
                  <a:pt x="879" y="118"/>
                </a:lnTo>
                <a:cubicBezTo>
                  <a:pt x="866" y="120"/>
                  <a:pt x="855" y="130"/>
                  <a:pt x="851" y="143"/>
                </a:cubicBezTo>
                <a:lnTo>
                  <a:pt x="698" y="172"/>
                </a:lnTo>
                <a:cubicBezTo>
                  <a:pt x="690" y="161"/>
                  <a:pt x="677" y="155"/>
                  <a:pt x="662" y="158"/>
                </a:cubicBezTo>
                <a:lnTo>
                  <a:pt x="30" y="275"/>
                </a:lnTo>
                <a:cubicBezTo>
                  <a:pt x="10" y="279"/>
                  <a:pt x="-4" y="297"/>
                  <a:pt x="1" y="317"/>
                </a:cubicBezTo>
                <a:lnTo>
                  <a:pt x="172" y="1263"/>
                </a:lnTo>
                <a:cubicBezTo>
                  <a:pt x="175" y="1284"/>
                  <a:pt x="193" y="1296"/>
                  <a:pt x="212" y="1293"/>
                </a:cubicBezTo>
                <a:lnTo>
                  <a:pt x="786" y="1187"/>
                </a:lnTo>
                <a:lnTo>
                  <a:pt x="824" y="1179"/>
                </a:lnTo>
                <a:lnTo>
                  <a:pt x="826" y="1191"/>
                </a:lnTo>
                <a:cubicBezTo>
                  <a:pt x="831" y="1218"/>
                  <a:pt x="857" y="1236"/>
                  <a:pt x="884" y="1231"/>
                </a:cubicBezTo>
                <a:lnTo>
                  <a:pt x="1050" y="1201"/>
                </a:lnTo>
                <a:cubicBezTo>
                  <a:pt x="1077" y="1196"/>
                  <a:pt x="1094" y="1169"/>
                  <a:pt x="1091" y="1142"/>
                </a:cubicBezTo>
                <a:lnTo>
                  <a:pt x="1088" y="1131"/>
                </a:lnTo>
                <a:lnTo>
                  <a:pt x="1695" y="1018"/>
                </a:lnTo>
                <a:cubicBezTo>
                  <a:pt x="1715" y="1014"/>
                  <a:pt x="1728" y="995"/>
                  <a:pt x="1725" y="976"/>
                </a:cubicBezTo>
                <a:lnTo>
                  <a:pt x="1555" y="29"/>
                </a:lnTo>
                <a:cubicBezTo>
                  <a:pt x="1551" y="10"/>
                  <a:pt x="1533" y="-3"/>
                  <a:pt x="1513" y="1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24" name="Freeform: Shape 696">
            <a:extLst>
              <a:ext uri="{FF2B5EF4-FFF2-40B4-BE49-F238E27FC236}">
                <a16:creationId xmlns:a16="http://schemas.microsoft.com/office/drawing/2014/main" xmlns="" id="{9E44EF47-22C5-414D-B577-BCA9A7959A03}"/>
              </a:ext>
            </a:extLst>
          </p:cNvPr>
          <p:cNvSpPr/>
          <p:nvPr/>
        </p:nvSpPr>
        <p:spPr>
          <a:xfrm>
            <a:off x="1856373" y="11354623"/>
            <a:ext cx="1406107" cy="170055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4" h="1081">
                <a:moveTo>
                  <a:pt x="724" y="116"/>
                </a:moveTo>
                <a:cubicBezTo>
                  <a:pt x="705" y="43"/>
                  <a:pt x="631" y="-13"/>
                  <a:pt x="540" y="3"/>
                </a:cubicBezTo>
                <a:cubicBezTo>
                  <a:pt x="449" y="19"/>
                  <a:pt x="0" y="104"/>
                  <a:pt x="0" y="104"/>
                </a:cubicBezTo>
                <a:lnTo>
                  <a:pt x="176" y="1081"/>
                </a:lnTo>
                <a:cubicBezTo>
                  <a:pt x="176" y="1081"/>
                  <a:pt x="626" y="998"/>
                  <a:pt x="717" y="982"/>
                </a:cubicBezTo>
                <a:cubicBezTo>
                  <a:pt x="808" y="964"/>
                  <a:pt x="875" y="985"/>
                  <a:pt x="894" y="1058"/>
                </a:cubicBezTo>
                <a:cubicBezTo>
                  <a:pt x="834" y="727"/>
                  <a:pt x="732" y="148"/>
                  <a:pt x="724" y="116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25" name="Freeform: Shape 697">
            <a:extLst>
              <a:ext uri="{FF2B5EF4-FFF2-40B4-BE49-F238E27FC236}">
                <a16:creationId xmlns:a16="http://schemas.microsoft.com/office/drawing/2014/main" xmlns="" id="{6DCE186C-8C19-2B43-9D64-566AD1F25980}"/>
              </a:ext>
            </a:extLst>
          </p:cNvPr>
          <p:cNvSpPr/>
          <p:nvPr/>
        </p:nvSpPr>
        <p:spPr>
          <a:xfrm>
            <a:off x="3059358" y="11097965"/>
            <a:ext cx="1335250" cy="190997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49" h="1214">
                <a:moveTo>
                  <a:pt x="1" y="271"/>
                </a:moveTo>
                <a:cubicBezTo>
                  <a:pt x="-6" y="195"/>
                  <a:pt x="43" y="116"/>
                  <a:pt x="133" y="100"/>
                </a:cubicBezTo>
                <a:cubicBezTo>
                  <a:pt x="225" y="83"/>
                  <a:pt x="674" y="0"/>
                  <a:pt x="674" y="0"/>
                </a:cubicBezTo>
                <a:lnTo>
                  <a:pt x="849" y="979"/>
                </a:lnTo>
                <a:cubicBezTo>
                  <a:pt x="849" y="979"/>
                  <a:pt x="401" y="1061"/>
                  <a:pt x="310" y="1078"/>
                </a:cubicBezTo>
                <a:cubicBezTo>
                  <a:pt x="218" y="1096"/>
                  <a:pt x="164" y="1139"/>
                  <a:pt x="171" y="1214"/>
                </a:cubicBezTo>
                <a:cubicBezTo>
                  <a:pt x="111" y="883"/>
                  <a:pt x="5" y="305"/>
                  <a:pt x="1" y="271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26" name="Straight Connector 1025">
            <a:extLst>
              <a:ext uri="{FF2B5EF4-FFF2-40B4-BE49-F238E27FC236}">
                <a16:creationId xmlns:a16="http://schemas.microsoft.com/office/drawing/2014/main" xmlns="" id="{4E0F4A12-190C-E946-B7B8-0A3FB00C5C0B}"/>
              </a:ext>
            </a:extLst>
          </p:cNvPr>
          <p:cNvSpPr/>
          <p:nvPr/>
        </p:nvSpPr>
        <p:spPr>
          <a:xfrm flipH="1">
            <a:off x="3015269" y="11445949"/>
            <a:ext cx="133840" cy="23614"/>
          </a:xfrm>
          <a:prstGeom prst="line">
            <a:avLst/>
          </a:pr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27" name="Freeform: Shape 699">
            <a:extLst>
              <a:ext uri="{FF2B5EF4-FFF2-40B4-BE49-F238E27FC236}">
                <a16:creationId xmlns:a16="http://schemas.microsoft.com/office/drawing/2014/main" xmlns="" id="{7306CE29-DEB1-F849-A6BC-558E92C4375C}"/>
              </a:ext>
            </a:extLst>
          </p:cNvPr>
          <p:cNvSpPr/>
          <p:nvPr/>
        </p:nvSpPr>
        <p:spPr>
          <a:xfrm>
            <a:off x="1857947" y="11211335"/>
            <a:ext cx="2716164" cy="203279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26" h="1292">
                <a:moveTo>
                  <a:pt x="52" y="271"/>
                </a:moveTo>
                <a:lnTo>
                  <a:pt x="31" y="276"/>
                </a:lnTo>
                <a:cubicBezTo>
                  <a:pt x="10" y="279"/>
                  <a:pt x="-3" y="297"/>
                  <a:pt x="1" y="316"/>
                </a:cubicBezTo>
                <a:lnTo>
                  <a:pt x="172" y="1263"/>
                </a:lnTo>
                <a:cubicBezTo>
                  <a:pt x="174" y="1283"/>
                  <a:pt x="194" y="1296"/>
                  <a:pt x="213" y="1292"/>
                </a:cubicBezTo>
                <a:lnTo>
                  <a:pt x="787" y="1187"/>
                </a:lnTo>
                <a:lnTo>
                  <a:pt x="823" y="1179"/>
                </a:lnTo>
                <a:lnTo>
                  <a:pt x="825" y="1191"/>
                </a:lnTo>
                <a:cubicBezTo>
                  <a:pt x="831" y="1217"/>
                  <a:pt x="857" y="1236"/>
                  <a:pt x="883" y="1230"/>
                </a:cubicBezTo>
                <a:lnTo>
                  <a:pt x="1050" y="1200"/>
                </a:lnTo>
                <a:cubicBezTo>
                  <a:pt x="1078" y="1195"/>
                  <a:pt x="1095" y="1168"/>
                  <a:pt x="1091" y="1141"/>
                </a:cubicBezTo>
                <a:lnTo>
                  <a:pt x="1089" y="1130"/>
                </a:lnTo>
                <a:lnTo>
                  <a:pt x="1696" y="1018"/>
                </a:lnTo>
                <a:cubicBezTo>
                  <a:pt x="1716" y="1015"/>
                  <a:pt x="1729" y="995"/>
                  <a:pt x="1726" y="976"/>
                </a:cubicBezTo>
                <a:lnTo>
                  <a:pt x="1554" y="29"/>
                </a:lnTo>
                <a:cubicBezTo>
                  <a:pt x="1550" y="10"/>
                  <a:pt x="1533" y="-3"/>
                  <a:pt x="1514" y="1"/>
                </a:cubicBezTo>
                <a:lnTo>
                  <a:pt x="1499" y="3"/>
                </a:lnTo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28" name="Freeform: Shape 700">
            <a:extLst>
              <a:ext uri="{FF2B5EF4-FFF2-40B4-BE49-F238E27FC236}">
                <a16:creationId xmlns:a16="http://schemas.microsoft.com/office/drawing/2014/main" xmlns="" id="{A81EC0E1-0E0D-AE46-9E61-024F2F6430A6}"/>
              </a:ext>
            </a:extLst>
          </p:cNvPr>
          <p:cNvSpPr/>
          <p:nvPr/>
        </p:nvSpPr>
        <p:spPr>
          <a:xfrm>
            <a:off x="1928804" y="11393987"/>
            <a:ext cx="1406107" cy="170212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4" h="1082">
                <a:moveTo>
                  <a:pt x="724" y="115"/>
                </a:moveTo>
                <a:cubicBezTo>
                  <a:pt x="705" y="43"/>
                  <a:pt x="630" y="-14"/>
                  <a:pt x="540" y="3"/>
                </a:cubicBezTo>
                <a:cubicBezTo>
                  <a:pt x="449" y="20"/>
                  <a:pt x="0" y="103"/>
                  <a:pt x="0" y="103"/>
                </a:cubicBezTo>
                <a:lnTo>
                  <a:pt x="176" y="1082"/>
                </a:lnTo>
                <a:cubicBezTo>
                  <a:pt x="176" y="1082"/>
                  <a:pt x="625" y="999"/>
                  <a:pt x="717" y="982"/>
                </a:cubicBezTo>
                <a:cubicBezTo>
                  <a:pt x="808" y="964"/>
                  <a:pt x="875" y="987"/>
                  <a:pt x="894" y="1060"/>
                </a:cubicBezTo>
                <a:cubicBezTo>
                  <a:pt x="834" y="726"/>
                  <a:pt x="733" y="150"/>
                  <a:pt x="724" y="115"/>
                </a:cubicBezTo>
                <a:close/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29" name="Freeform: Shape 701">
            <a:extLst>
              <a:ext uri="{FF2B5EF4-FFF2-40B4-BE49-F238E27FC236}">
                <a16:creationId xmlns:a16="http://schemas.microsoft.com/office/drawing/2014/main" xmlns="" id="{078CDD99-56F1-2F48-A633-F088394B0BE4}"/>
              </a:ext>
            </a:extLst>
          </p:cNvPr>
          <p:cNvSpPr/>
          <p:nvPr/>
        </p:nvSpPr>
        <p:spPr>
          <a:xfrm>
            <a:off x="3131789" y="11135755"/>
            <a:ext cx="1335250" cy="191154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49" h="1215">
                <a:moveTo>
                  <a:pt x="1" y="272"/>
                </a:moveTo>
                <a:cubicBezTo>
                  <a:pt x="-6" y="197"/>
                  <a:pt x="43" y="118"/>
                  <a:pt x="133" y="100"/>
                </a:cubicBezTo>
                <a:cubicBezTo>
                  <a:pt x="224" y="85"/>
                  <a:pt x="673" y="0"/>
                  <a:pt x="673" y="0"/>
                </a:cubicBezTo>
                <a:lnTo>
                  <a:pt x="849" y="979"/>
                </a:lnTo>
                <a:cubicBezTo>
                  <a:pt x="849" y="979"/>
                  <a:pt x="401" y="1062"/>
                  <a:pt x="309" y="1080"/>
                </a:cubicBezTo>
                <a:cubicBezTo>
                  <a:pt x="218" y="1096"/>
                  <a:pt x="163" y="1140"/>
                  <a:pt x="170" y="1215"/>
                </a:cubicBezTo>
                <a:cubicBezTo>
                  <a:pt x="111" y="883"/>
                  <a:pt x="4" y="305"/>
                  <a:pt x="1" y="272"/>
                </a:cubicBezTo>
                <a:close/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F0BF263-1607-C04E-8DB0-50228E93BF2E}"/>
              </a:ext>
            </a:extLst>
          </p:cNvPr>
          <p:cNvGrpSpPr/>
          <p:nvPr/>
        </p:nvGrpSpPr>
        <p:grpSpPr>
          <a:xfrm>
            <a:off x="5393369" y="11478696"/>
            <a:ext cx="2555551" cy="1436028"/>
            <a:chOff x="5393369" y="11478696"/>
            <a:chExt cx="2555551" cy="1436028"/>
          </a:xfrm>
        </p:grpSpPr>
        <p:sp>
          <p:nvSpPr>
            <p:cNvPr id="1020" name="Freeform: Shape 692">
              <a:extLst>
                <a:ext uri="{FF2B5EF4-FFF2-40B4-BE49-F238E27FC236}">
                  <a16:creationId xmlns:a16="http://schemas.microsoft.com/office/drawing/2014/main" xmlns="" id="{256F82AD-4DAA-BD49-8A55-DA633C053221}"/>
                </a:ext>
              </a:extLst>
            </p:cNvPr>
            <p:cNvSpPr/>
            <p:nvPr/>
          </p:nvSpPr>
          <p:spPr>
            <a:xfrm>
              <a:off x="5393369" y="11478696"/>
              <a:ext cx="2476826" cy="138091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74" h="878">
                  <a:moveTo>
                    <a:pt x="1574" y="346"/>
                  </a:moveTo>
                  <a:lnTo>
                    <a:pt x="125" y="878"/>
                  </a:lnTo>
                  <a:lnTo>
                    <a:pt x="0" y="534"/>
                  </a:lnTo>
                  <a:lnTo>
                    <a:pt x="1450" y="0"/>
                  </a:ln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22" name="Freeform: Shape 694">
              <a:extLst>
                <a:ext uri="{FF2B5EF4-FFF2-40B4-BE49-F238E27FC236}">
                  <a16:creationId xmlns:a16="http://schemas.microsoft.com/office/drawing/2014/main" xmlns="" id="{9CD35D3A-3580-5F4D-88B2-04A2A9C70A45}"/>
                </a:ext>
              </a:extLst>
            </p:cNvPr>
            <p:cNvSpPr/>
            <p:nvPr/>
          </p:nvSpPr>
          <p:spPr>
            <a:xfrm>
              <a:off x="5473669" y="11533811"/>
              <a:ext cx="2475251" cy="138091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73" h="878">
                  <a:moveTo>
                    <a:pt x="1573" y="345"/>
                  </a:moveTo>
                  <a:lnTo>
                    <a:pt x="125" y="878"/>
                  </a:lnTo>
                  <a:lnTo>
                    <a:pt x="0" y="533"/>
                  </a:lnTo>
                  <a:lnTo>
                    <a:pt x="1450" y="0"/>
                  </a:lnTo>
                  <a:close/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5CFE3DD1-4D60-314E-9F87-CE7A63AB9988}"/>
                </a:ext>
              </a:extLst>
            </p:cNvPr>
            <p:cNvGrpSpPr/>
            <p:nvPr/>
          </p:nvGrpSpPr>
          <p:grpSpPr>
            <a:xfrm>
              <a:off x="5682621" y="11987102"/>
              <a:ext cx="2086189" cy="695516"/>
              <a:chOff x="5632915" y="12006638"/>
              <a:chExt cx="2086189" cy="695516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DB27A92E-E6DF-014A-AAC2-32CCC1BE68B9}"/>
                  </a:ext>
                </a:extLst>
              </p:cNvPr>
              <p:cNvGrpSpPr/>
              <p:nvPr/>
            </p:nvGrpSpPr>
            <p:grpSpPr>
              <a:xfrm rot="20388721">
                <a:off x="5632915" y="12519942"/>
                <a:ext cx="736084" cy="182212"/>
                <a:chOff x="7433894" y="12911657"/>
                <a:chExt cx="1490322" cy="368918"/>
              </a:xfrm>
            </p:grpSpPr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xmlns="" id="{92473A02-DA90-2B43-A7CD-5347C02262D5}"/>
                    </a:ext>
                  </a:extLst>
                </p:cNvPr>
                <p:cNvSpPr/>
                <p:nvPr/>
              </p:nvSpPr>
              <p:spPr>
                <a:xfrm>
                  <a:off x="7433894" y="12911657"/>
                  <a:ext cx="45719" cy="3689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0" name="Rounded Rectangle 1029">
                  <a:extLst>
                    <a:ext uri="{FF2B5EF4-FFF2-40B4-BE49-F238E27FC236}">
                      <a16:creationId xmlns:a16="http://schemas.microsoft.com/office/drawing/2014/main" xmlns="" id="{890943E3-84BD-D64D-B2F5-1631A7544FF9}"/>
                    </a:ext>
                  </a:extLst>
                </p:cNvPr>
                <p:cNvSpPr/>
                <p:nvPr/>
              </p:nvSpPr>
              <p:spPr>
                <a:xfrm>
                  <a:off x="7616774" y="13047303"/>
                  <a:ext cx="45719" cy="2332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1" name="Rounded Rectangle 1030">
                  <a:extLst>
                    <a:ext uri="{FF2B5EF4-FFF2-40B4-BE49-F238E27FC236}">
                      <a16:creationId xmlns:a16="http://schemas.microsoft.com/office/drawing/2014/main" xmlns="" id="{3AFFB73D-6C5A-B347-86ED-118EC15A8646}"/>
                    </a:ext>
                  </a:extLst>
                </p:cNvPr>
                <p:cNvSpPr/>
                <p:nvPr/>
              </p:nvSpPr>
              <p:spPr>
                <a:xfrm>
                  <a:off x="7794758" y="12911657"/>
                  <a:ext cx="45719" cy="3689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2" name="Rounded Rectangle 1031">
                  <a:extLst>
                    <a:ext uri="{FF2B5EF4-FFF2-40B4-BE49-F238E27FC236}">
                      <a16:creationId xmlns:a16="http://schemas.microsoft.com/office/drawing/2014/main" xmlns="" id="{FCCC3DEF-09D5-3E48-A93F-9785AFC28F60}"/>
                    </a:ext>
                  </a:extLst>
                </p:cNvPr>
                <p:cNvSpPr/>
                <p:nvPr/>
              </p:nvSpPr>
              <p:spPr>
                <a:xfrm>
                  <a:off x="7972589" y="13047303"/>
                  <a:ext cx="45719" cy="2332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3" name="Rounded Rectangle 1032">
                  <a:extLst>
                    <a:ext uri="{FF2B5EF4-FFF2-40B4-BE49-F238E27FC236}">
                      <a16:creationId xmlns:a16="http://schemas.microsoft.com/office/drawing/2014/main" xmlns="" id="{AF2BE8F6-3F3D-394C-98B2-F1E088488643}"/>
                    </a:ext>
                  </a:extLst>
                </p:cNvPr>
                <p:cNvSpPr/>
                <p:nvPr/>
              </p:nvSpPr>
              <p:spPr>
                <a:xfrm>
                  <a:off x="8156478" y="12911657"/>
                  <a:ext cx="45719" cy="3689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4" name="Rounded Rectangle 1033">
                  <a:extLst>
                    <a:ext uri="{FF2B5EF4-FFF2-40B4-BE49-F238E27FC236}">
                      <a16:creationId xmlns:a16="http://schemas.microsoft.com/office/drawing/2014/main" xmlns="" id="{1806EF9C-F78B-7A41-81C3-B85385814E81}"/>
                    </a:ext>
                  </a:extLst>
                </p:cNvPr>
                <p:cNvSpPr/>
                <p:nvPr/>
              </p:nvSpPr>
              <p:spPr>
                <a:xfrm>
                  <a:off x="8338793" y="13047303"/>
                  <a:ext cx="45719" cy="2332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5" name="Rounded Rectangle 1034">
                  <a:extLst>
                    <a:ext uri="{FF2B5EF4-FFF2-40B4-BE49-F238E27FC236}">
                      <a16:creationId xmlns:a16="http://schemas.microsoft.com/office/drawing/2014/main" xmlns="" id="{DB2AC8B6-BF3E-AE49-83C1-02514EF9D60F}"/>
                    </a:ext>
                  </a:extLst>
                </p:cNvPr>
                <p:cNvSpPr/>
                <p:nvPr/>
              </p:nvSpPr>
              <p:spPr>
                <a:xfrm>
                  <a:off x="8516777" y="12911657"/>
                  <a:ext cx="45719" cy="3689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6" name="Rounded Rectangle 1035">
                  <a:extLst>
                    <a:ext uri="{FF2B5EF4-FFF2-40B4-BE49-F238E27FC236}">
                      <a16:creationId xmlns:a16="http://schemas.microsoft.com/office/drawing/2014/main" xmlns="" id="{01079EE6-E989-AD4F-AF88-D58D056E522B}"/>
                    </a:ext>
                  </a:extLst>
                </p:cNvPr>
                <p:cNvSpPr/>
                <p:nvPr/>
              </p:nvSpPr>
              <p:spPr>
                <a:xfrm>
                  <a:off x="8694608" y="13047303"/>
                  <a:ext cx="45719" cy="2332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7" name="Rounded Rectangle 1036">
                  <a:extLst>
                    <a:ext uri="{FF2B5EF4-FFF2-40B4-BE49-F238E27FC236}">
                      <a16:creationId xmlns:a16="http://schemas.microsoft.com/office/drawing/2014/main" xmlns="" id="{C74B4CB8-EDE1-E947-A528-BC1A985FDE0F}"/>
                    </a:ext>
                  </a:extLst>
                </p:cNvPr>
                <p:cNvSpPr/>
                <p:nvPr/>
              </p:nvSpPr>
              <p:spPr>
                <a:xfrm>
                  <a:off x="8878497" y="12911657"/>
                  <a:ext cx="45719" cy="3689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8" name="Group 1037">
                <a:extLst>
                  <a:ext uri="{FF2B5EF4-FFF2-40B4-BE49-F238E27FC236}">
                    <a16:creationId xmlns:a16="http://schemas.microsoft.com/office/drawing/2014/main" xmlns="" id="{941DA2D0-C045-E44B-B492-8AD0FFDA7F08}"/>
                  </a:ext>
                </a:extLst>
              </p:cNvPr>
              <p:cNvGrpSpPr/>
              <p:nvPr/>
            </p:nvGrpSpPr>
            <p:grpSpPr>
              <a:xfrm rot="20388721">
                <a:off x="6400150" y="12254443"/>
                <a:ext cx="645757" cy="182212"/>
                <a:chOff x="7616774" y="12911657"/>
                <a:chExt cx="1307442" cy="368918"/>
              </a:xfrm>
            </p:grpSpPr>
            <p:sp>
              <p:nvSpPr>
                <p:cNvPr id="1040" name="Rounded Rectangle 1039">
                  <a:extLst>
                    <a:ext uri="{FF2B5EF4-FFF2-40B4-BE49-F238E27FC236}">
                      <a16:creationId xmlns:a16="http://schemas.microsoft.com/office/drawing/2014/main" xmlns="" id="{C9C65818-2DBB-954E-83E0-6E66CD83C7F9}"/>
                    </a:ext>
                  </a:extLst>
                </p:cNvPr>
                <p:cNvSpPr/>
                <p:nvPr/>
              </p:nvSpPr>
              <p:spPr>
                <a:xfrm>
                  <a:off x="7616774" y="13047303"/>
                  <a:ext cx="45719" cy="2332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1" name="Rounded Rectangle 1040">
                  <a:extLst>
                    <a:ext uri="{FF2B5EF4-FFF2-40B4-BE49-F238E27FC236}">
                      <a16:creationId xmlns:a16="http://schemas.microsoft.com/office/drawing/2014/main" xmlns="" id="{0303FC91-0EA3-FF43-AADA-C0F470E49009}"/>
                    </a:ext>
                  </a:extLst>
                </p:cNvPr>
                <p:cNvSpPr/>
                <p:nvPr/>
              </p:nvSpPr>
              <p:spPr>
                <a:xfrm>
                  <a:off x="7794758" y="12911657"/>
                  <a:ext cx="45719" cy="3689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2" name="Rounded Rectangle 1041">
                  <a:extLst>
                    <a:ext uri="{FF2B5EF4-FFF2-40B4-BE49-F238E27FC236}">
                      <a16:creationId xmlns:a16="http://schemas.microsoft.com/office/drawing/2014/main" xmlns="" id="{E90014A4-3B1B-AF4F-9D8F-92EB71C22FC5}"/>
                    </a:ext>
                  </a:extLst>
                </p:cNvPr>
                <p:cNvSpPr/>
                <p:nvPr/>
              </p:nvSpPr>
              <p:spPr>
                <a:xfrm>
                  <a:off x="7972589" y="13047303"/>
                  <a:ext cx="45719" cy="2332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3" name="Rounded Rectangle 1042">
                  <a:extLst>
                    <a:ext uri="{FF2B5EF4-FFF2-40B4-BE49-F238E27FC236}">
                      <a16:creationId xmlns:a16="http://schemas.microsoft.com/office/drawing/2014/main" xmlns="" id="{FD198BBB-9FC8-E04F-8655-74BA04879C0F}"/>
                    </a:ext>
                  </a:extLst>
                </p:cNvPr>
                <p:cNvSpPr/>
                <p:nvPr/>
              </p:nvSpPr>
              <p:spPr>
                <a:xfrm>
                  <a:off x="8156478" y="12911657"/>
                  <a:ext cx="45719" cy="3689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4" name="Rounded Rectangle 1043">
                  <a:extLst>
                    <a:ext uri="{FF2B5EF4-FFF2-40B4-BE49-F238E27FC236}">
                      <a16:creationId xmlns:a16="http://schemas.microsoft.com/office/drawing/2014/main" xmlns="" id="{F7EA74D8-223E-9C44-AA25-5E8BF05C67B8}"/>
                    </a:ext>
                  </a:extLst>
                </p:cNvPr>
                <p:cNvSpPr/>
                <p:nvPr/>
              </p:nvSpPr>
              <p:spPr>
                <a:xfrm>
                  <a:off x="8338793" y="13047303"/>
                  <a:ext cx="45719" cy="2332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5" name="Rounded Rectangle 1044">
                  <a:extLst>
                    <a:ext uri="{FF2B5EF4-FFF2-40B4-BE49-F238E27FC236}">
                      <a16:creationId xmlns:a16="http://schemas.microsoft.com/office/drawing/2014/main" xmlns="" id="{53AD8A4F-3F79-4346-931B-D55D61E5A907}"/>
                    </a:ext>
                  </a:extLst>
                </p:cNvPr>
                <p:cNvSpPr/>
                <p:nvPr/>
              </p:nvSpPr>
              <p:spPr>
                <a:xfrm>
                  <a:off x="8516777" y="12911657"/>
                  <a:ext cx="45719" cy="3689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6" name="Rounded Rectangle 1045">
                  <a:extLst>
                    <a:ext uri="{FF2B5EF4-FFF2-40B4-BE49-F238E27FC236}">
                      <a16:creationId xmlns:a16="http://schemas.microsoft.com/office/drawing/2014/main" xmlns="" id="{5483DB73-9C35-9C49-967B-F384D14B6F18}"/>
                    </a:ext>
                  </a:extLst>
                </p:cNvPr>
                <p:cNvSpPr/>
                <p:nvPr/>
              </p:nvSpPr>
              <p:spPr>
                <a:xfrm>
                  <a:off x="8694608" y="13047303"/>
                  <a:ext cx="45719" cy="2332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7" name="Rounded Rectangle 1046">
                  <a:extLst>
                    <a:ext uri="{FF2B5EF4-FFF2-40B4-BE49-F238E27FC236}">
                      <a16:creationId xmlns:a16="http://schemas.microsoft.com/office/drawing/2014/main" xmlns="" id="{482B99BE-BECC-FD43-993A-002549980D61}"/>
                    </a:ext>
                  </a:extLst>
                </p:cNvPr>
                <p:cNvSpPr/>
                <p:nvPr/>
              </p:nvSpPr>
              <p:spPr>
                <a:xfrm>
                  <a:off x="8878497" y="12911657"/>
                  <a:ext cx="45719" cy="3689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8" name="Group 1047">
                <a:extLst>
                  <a:ext uri="{FF2B5EF4-FFF2-40B4-BE49-F238E27FC236}">
                    <a16:creationId xmlns:a16="http://schemas.microsoft.com/office/drawing/2014/main" xmlns="" id="{CF6DE2C4-E53C-2946-953E-754FFA66B85D}"/>
                  </a:ext>
                </a:extLst>
              </p:cNvPr>
              <p:cNvGrpSpPr/>
              <p:nvPr/>
            </p:nvGrpSpPr>
            <p:grpSpPr>
              <a:xfrm rot="20388721">
                <a:off x="7073347" y="12006638"/>
                <a:ext cx="645757" cy="182212"/>
                <a:chOff x="7616774" y="12911657"/>
                <a:chExt cx="1307442" cy="368918"/>
              </a:xfrm>
            </p:grpSpPr>
            <p:sp>
              <p:nvSpPr>
                <p:cNvPr id="1049" name="Rounded Rectangle 1048">
                  <a:extLst>
                    <a:ext uri="{FF2B5EF4-FFF2-40B4-BE49-F238E27FC236}">
                      <a16:creationId xmlns:a16="http://schemas.microsoft.com/office/drawing/2014/main" xmlns="" id="{1BF153D1-ABB3-D948-9FB1-D48227B1A868}"/>
                    </a:ext>
                  </a:extLst>
                </p:cNvPr>
                <p:cNvSpPr/>
                <p:nvPr/>
              </p:nvSpPr>
              <p:spPr>
                <a:xfrm>
                  <a:off x="7616774" y="13047303"/>
                  <a:ext cx="45719" cy="2332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0" name="Rounded Rectangle 1049">
                  <a:extLst>
                    <a:ext uri="{FF2B5EF4-FFF2-40B4-BE49-F238E27FC236}">
                      <a16:creationId xmlns:a16="http://schemas.microsoft.com/office/drawing/2014/main" xmlns="" id="{646059F1-5584-B241-902D-930853905FD4}"/>
                    </a:ext>
                  </a:extLst>
                </p:cNvPr>
                <p:cNvSpPr/>
                <p:nvPr/>
              </p:nvSpPr>
              <p:spPr>
                <a:xfrm>
                  <a:off x="7794758" y="12911657"/>
                  <a:ext cx="45719" cy="3689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1" name="Rounded Rectangle 1050">
                  <a:extLst>
                    <a:ext uri="{FF2B5EF4-FFF2-40B4-BE49-F238E27FC236}">
                      <a16:creationId xmlns:a16="http://schemas.microsoft.com/office/drawing/2014/main" xmlns="" id="{A9AC7CD1-5195-C349-A60D-C99C6612E06E}"/>
                    </a:ext>
                  </a:extLst>
                </p:cNvPr>
                <p:cNvSpPr/>
                <p:nvPr/>
              </p:nvSpPr>
              <p:spPr>
                <a:xfrm>
                  <a:off x="7972589" y="13047303"/>
                  <a:ext cx="45719" cy="2332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2" name="Rounded Rectangle 1051">
                  <a:extLst>
                    <a:ext uri="{FF2B5EF4-FFF2-40B4-BE49-F238E27FC236}">
                      <a16:creationId xmlns:a16="http://schemas.microsoft.com/office/drawing/2014/main" xmlns="" id="{FC9826BC-142C-1942-81B0-B67349465C0D}"/>
                    </a:ext>
                  </a:extLst>
                </p:cNvPr>
                <p:cNvSpPr/>
                <p:nvPr/>
              </p:nvSpPr>
              <p:spPr>
                <a:xfrm>
                  <a:off x="8156478" y="12911657"/>
                  <a:ext cx="45719" cy="3689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3" name="Rounded Rectangle 1052">
                  <a:extLst>
                    <a:ext uri="{FF2B5EF4-FFF2-40B4-BE49-F238E27FC236}">
                      <a16:creationId xmlns:a16="http://schemas.microsoft.com/office/drawing/2014/main" xmlns="" id="{D1BE6684-1518-624F-9C64-5FB8400008B3}"/>
                    </a:ext>
                  </a:extLst>
                </p:cNvPr>
                <p:cNvSpPr/>
                <p:nvPr/>
              </p:nvSpPr>
              <p:spPr>
                <a:xfrm>
                  <a:off x="8338793" y="13047303"/>
                  <a:ext cx="45719" cy="2332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4" name="Rounded Rectangle 1053">
                  <a:extLst>
                    <a:ext uri="{FF2B5EF4-FFF2-40B4-BE49-F238E27FC236}">
                      <a16:creationId xmlns:a16="http://schemas.microsoft.com/office/drawing/2014/main" xmlns="" id="{3F9AC9B1-E3B2-7D44-B2CB-1D51D60328F1}"/>
                    </a:ext>
                  </a:extLst>
                </p:cNvPr>
                <p:cNvSpPr/>
                <p:nvPr/>
              </p:nvSpPr>
              <p:spPr>
                <a:xfrm>
                  <a:off x="8516777" y="12911657"/>
                  <a:ext cx="45719" cy="3689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5" name="Rounded Rectangle 1054">
                  <a:extLst>
                    <a:ext uri="{FF2B5EF4-FFF2-40B4-BE49-F238E27FC236}">
                      <a16:creationId xmlns:a16="http://schemas.microsoft.com/office/drawing/2014/main" xmlns="" id="{2CBA4F41-A248-BE4C-9069-C485B170E7A2}"/>
                    </a:ext>
                  </a:extLst>
                </p:cNvPr>
                <p:cNvSpPr/>
                <p:nvPr/>
              </p:nvSpPr>
              <p:spPr>
                <a:xfrm>
                  <a:off x="8694608" y="13047303"/>
                  <a:ext cx="45719" cy="2332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6" name="Rounded Rectangle 1055">
                  <a:extLst>
                    <a:ext uri="{FF2B5EF4-FFF2-40B4-BE49-F238E27FC236}">
                      <a16:creationId xmlns:a16="http://schemas.microsoft.com/office/drawing/2014/main" xmlns="" id="{E830F7CD-C485-E640-8F81-333EAE7A5408}"/>
                    </a:ext>
                  </a:extLst>
                </p:cNvPr>
                <p:cNvSpPr/>
                <p:nvPr/>
              </p:nvSpPr>
              <p:spPr>
                <a:xfrm>
                  <a:off x="8878497" y="12911657"/>
                  <a:ext cx="45719" cy="3689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75" y="2450486"/>
            <a:ext cx="4913099" cy="6675182"/>
          </a:xfrm>
          <a:prstGeom prst="rect">
            <a:avLst/>
          </a:prstGeom>
        </p:spPr>
      </p:pic>
      <p:sp>
        <p:nvSpPr>
          <p:cNvPr id="279" name="TextBox 278">
            <a:extLst>
              <a:ext uri="{FF2B5EF4-FFF2-40B4-BE49-F238E27FC236}">
                <a16:creationId xmlns:a16="http://schemas.microsoft.com/office/drawing/2014/main" xmlns="" id="{E460B3D3-56C1-D04E-A5E3-75B695A5ECF7}"/>
              </a:ext>
            </a:extLst>
          </p:cNvPr>
          <p:cNvSpPr txBox="1"/>
          <p:nvPr/>
        </p:nvSpPr>
        <p:spPr>
          <a:xfrm>
            <a:off x="5729107" y="5693985"/>
            <a:ext cx="14306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9600" b="1" dirty="0" smtClean="0">
                <a:solidFill>
                  <a:srgbClr val="FFFF00"/>
                </a:solidFill>
                <a:latin typeface="TH SarabunIT๙" pitchFamily="34" charset="-34"/>
                <a:cs typeface="TH SarabunIT๙" pitchFamily="34" charset="-34"/>
              </a:rPr>
              <a:t>ยินดีต้อนรับ</a:t>
            </a:r>
            <a:endParaRPr lang="en-US" sz="9600" dirty="0">
              <a:solidFill>
                <a:srgbClr val="FFFF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0728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AF569B1-7FB2-684B-9150-8CBD03DB83EF}"/>
              </a:ext>
            </a:extLst>
          </p:cNvPr>
          <p:cNvGrpSpPr/>
          <p:nvPr/>
        </p:nvGrpSpPr>
        <p:grpSpPr>
          <a:xfrm>
            <a:off x="0" y="-2"/>
            <a:ext cx="24377650" cy="13716004"/>
            <a:chOff x="0" y="-2"/>
            <a:chExt cx="24377650" cy="137160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5E05300-EE2C-754C-9495-B8827387D294}"/>
                </a:ext>
              </a:extLst>
            </p:cNvPr>
            <p:cNvGrpSpPr/>
            <p:nvPr/>
          </p:nvGrpSpPr>
          <p:grpSpPr>
            <a:xfrm>
              <a:off x="0" y="-2"/>
              <a:ext cx="24377650" cy="13716003"/>
              <a:chOff x="0" y="-1"/>
              <a:chExt cx="24377650" cy="12191002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2949FB38-9920-9A40-BFB4-1B241A81DA7E}"/>
                  </a:ext>
                </a:extLst>
              </p:cNvPr>
              <p:cNvSpPr/>
              <p:nvPr/>
            </p:nvSpPr>
            <p:spPr>
              <a:xfrm>
                <a:off x="0" y="-1"/>
                <a:ext cx="24377650" cy="60955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AF0CAF8E-DFF4-6648-BEE4-0FF367B11FCB}"/>
                  </a:ext>
                </a:extLst>
              </p:cNvPr>
              <p:cNvSpPr/>
              <p:nvPr/>
            </p:nvSpPr>
            <p:spPr>
              <a:xfrm>
                <a:off x="0" y="6095500"/>
                <a:ext cx="24377650" cy="6095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077EFA2-EB6A-734D-B530-52239F018B99}"/>
                </a:ext>
              </a:extLst>
            </p:cNvPr>
            <p:cNvSpPr/>
            <p:nvPr/>
          </p:nvSpPr>
          <p:spPr>
            <a:xfrm>
              <a:off x="0" y="3195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ADB051D-15EA-7D4C-98BC-69CDFDF010CF}"/>
                </a:ext>
              </a:extLst>
            </p:cNvPr>
            <p:cNvSpPr/>
            <p:nvPr/>
          </p:nvSpPr>
          <p:spPr>
            <a:xfrm>
              <a:off x="0" y="6800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418B84C-7CBB-3E42-8294-B5D1D6C8ECC9}"/>
                </a:ext>
              </a:extLst>
            </p:cNvPr>
            <p:cNvSpPr/>
            <p:nvPr/>
          </p:nvSpPr>
          <p:spPr>
            <a:xfrm>
              <a:off x="0" y="104046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A9DFBCB-BE0A-3C4D-BDDE-6D7F959CA4D2}"/>
                </a:ext>
              </a:extLst>
            </p:cNvPr>
            <p:cNvSpPr/>
            <p:nvPr/>
          </p:nvSpPr>
          <p:spPr>
            <a:xfrm>
              <a:off x="0" y="140091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D0D55EA-FA72-024B-9F86-016D85DC4EB4}"/>
                </a:ext>
              </a:extLst>
            </p:cNvPr>
            <p:cNvSpPr/>
            <p:nvPr/>
          </p:nvSpPr>
          <p:spPr>
            <a:xfrm>
              <a:off x="0" y="176571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E0227C2E-FC83-CA47-BAF5-7D81DF33DA7C}"/>
                </a:ext>
              </a:extLst>
            </p:cNvPr>
            <p:cNvSpPr/>
            <p:nvPr/>
          </p:nvSpPr>
          <p:spPr>
            <a:xfrm>
              <a:off x="0" y="212616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A879737A-7422-BB4F-A4E9-6BBB874B7000}"/>
                </a:ext>
              </a:extLst>
            </p:cNvPr>
            <p:cNvSpPr/>
            <p:nvPr/>
          </p:nvSpPr>
          <p:spPr>
            <a:xfrm>
              <a:off x="0" y="248661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A9CEF8C-AA6D-664B-9001-1C307C21C7D1}"/>
                </a:ext>
              </a:extLst>
            </p:cNvPr>
            <p:cNvSpPr/>
            <p:nvPr/>
          </p:nvSpPr>
          <p:spPr>
            <a:xfrm>
              <a:off x="0" y="284707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4017178-E08C-DD4E-AFAB-A3533CB9B982}"/>
                </a:ext>
              </a:extLst>
            </p:cNvPr>
            <p:cNvSpPr/>
            <p:nvPr/>
          </p:nvSpPr>
          <p:spPr>
            <a:xfrm>
              <a:off x="0" y="320752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73975C1-65BF-B941-906D-5823C370E43A}"/>
                </a:ext>
              </a:extLst>
            </p:cNvPr>
            <p:cNvSpPr/>
            <p:nvPr/>
          </p:nvSpPr>
          <p:spPr>
            <a:xfrm>
              <a:off x="0" y="356798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0867923-2B3F-DB49-994C-0A218DBBDF98}"/>
                </a:ext>
              </a:extLst>
            </p:cNvPr>
            <p:cNvSpPr/>
            <p:nvPr/>
          </p:nvSpPr>
          <p:spPr>
            <a:xfrm>
              <a:off x="0" y="392843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32B1634-B72D-7348-8D72-FBD9C5499AC4}"/>
                </a:ext>
              </a:extLst>
            </p:cNvPr>
            <p:cNvSpPr/>
            <p:nvPr/>
          </p:nvSpPr>
          <p:spPr>
            <a:xfrm>
              <a:off x="0" y="428888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7857FF1-203F-974D-9C72-9EDD42EBDA67}"/>
                </a:ext>
              </a:extLst>
            </p:cNvPr>
            <p:cNvSpPr/>
            <p:nvPr/>
          </p:nvSpPr>
          <p:spPr>
            <a:xfrm>
              <a:off x="0" y="465368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804AB37-9CB2-C94B-A840-AE9E5BC1C334}"/>
                </a:ext>
              </a:extLst>
            </p:cNvPr>
            <p:cNvSpPr/>
            <p:nvPr/>
          </p:nvSpPr>
          <p:spPr>
            <a:xfrm>
              <a:off x="0" y="501413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AB8E0A9-3A88-7348-9559-0E27FA49D2EA}"/>
                </a:ext>
              </a:extLst>
            </p:cNvPr>
            <p:cNvSpPr/>
            <p:nvPr/>
          </p:nvSpPr>
          <p:spPr>
            <a:xfrm>
              <a:off x="0" y="537459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1E33237-30CF-2146-B93F-D540734D7304}"/>
                </a:ext>
              </a:extLst>
            </p:cNvPr>
            <p:cNvSpPr/>
            <p:nvPr/>
          </p:nvSpPr>
          <p:spPr>
            <a:xfrm>
              <a:off x="0" y="573504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27AB700-E751-7047-B063-646D5827B46A}"/>
                </a:ext>
              </a:extLst>
            </p:cNvPr>
            <p:cNvSpPr/>
            <p:nvPr/>
          </p:nvSpPr>
          <p:spPr>
            <a:xfrm>
              <a:off x="0" y="609550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F808D13-A8B5-6547-B668-586771637324}"/>
                </a:ext>
              </a:extLst>
            </p:cNvPr>
            <p:cNvSpPr/>
            <p:nvPr/>
          </p:nvSpPr>
          <p:spPr>
            <a:xfrm>
              <a:off x="0" y="645595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4767206D-8AA8-1840-A5F4-627CE7445023}"/>
                </a:ext>
              </a:extLst>
            </p:cNvPr>
            <p:cNvSpPr/>
            <p:nvPr/>
          </p:nvSpPr>
          <p:spPr>
            <a:xfrm>
              <a:off x="0" y="681640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4CCAC9A-AD5A-5441-94F7-3264406C808D}"/>
                </a:ext>
              </a:extLst>
            </p:cNvPr>
            <p:cNvSpPr/>
            <p:nvPr/>
          </p:nvSpPr>
          <p:spPr>
            <a:xfrm>
              <a:off x="0" y="717686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1622A78A-4921-3446-9D07-061DCA1AD931}"/>
                </a:ext>
              </a:extLst>
            </p:cNvPr>
            <p:cNvSpPr/>
            <p:nvPr/>
          </p:nvSpPr>
          <p:spPr>
            <a:xfrm>
              <a:off x="0" y="754165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F58040FF-7D89-6D41-8577-179D87583C14}"/>
                </a:ext>
              </a:extLst>
            </p:cNvPr>
            <p:cNvSpPr/>
            <p:nvPr/>
          </p:nvSpPr>
          <p:spPr>
            <a:xfrm>
              <a:off x="0" y="790211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28EA6B68-2D49-574D-A71B-BF86E782FDDF}"/>
                </a:ext>
              </a:extLst>
            </p:cNvPr>
            <p:cNvSpPr/>
            <p:nvPr/>
          </p:nvSpPr>
          <p:spPr>
            <a:xfrm>
              <a:off x="0" y="826256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38D89E81-742C-0B4E-871D-9FEE47A74147}"/>
                </a:ext>
              </a:extLst>
            </p:cNvPr>
            <p:cNvSpPr/>
            <p:nvPr/>
          </p:nvSpPr>
          <p:spPr>
            <a:xfrm>
              <a:off x="0" y="862302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6577E23-008D-9841-A535-B4B18EDE82D6}"/>
                </a:ext>
              </a:extLst>
            </p:cNvPr>
            <p:cNvSpPr/>
            <p:nvPr/>
          </p:nvSpPr>
          <p:spPr>
            <a:xfrm>
              <a:off x="0" y="898347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01556508-917B-114B-A344-229393DE2F21}"/>
                </a:ext>
              </a:extLst>
            </p:cNvPr>
            <p:cNvSpPr/>
            <p:nvPr/>
          </p:nvSpPr>
          <p:spPr>
            <a:xfrm>
              <a:off x="0" y="934392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2319C9A5-4910-0C4A-A438-623E08AA90E3}"/>
                </a:ext>
              </a:extLst>
            </p:cNvPr>
            <p:cNvSpPr/>
            <p:nvPr/>
          </p:nvSpPr>
          <p:spPr>
            <a:xfrm>
              <a:off x="0" y="970438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1D9E485C-C35A-A843-B63C-6FD834641A73}"/>
                </a:ext>
              </a:extLst>
            </p:cNvPr>
            <p:cNvSpPr/>
            <p:nvPr/>
          </p:nvSpPr>
          <p:spPr>
            <a:xfrm>
              <a:off x="0" y="1006483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8C018DD2-F7A2-9044-9197-39563945041E}"/>
                </a:ext>
              </a:extLst>
            </p:cNvPr>
            <p:cNvSpPr/>
            <p:nvPr/>
          </p:nvSpPr>
          <p:spPr>
            <a:xfrm>
              <a:off x="0" y="1042963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AC0A15BB-061D-C84C-8FA0-B3C185985C63}"/>
                </a:ext>
              </a:extLst>
            </p:cNvPr>
            <p:cNvSpPr/>
            <p:nvPr/>
          </p:nvSpPr>
          <p:spPr>
            <a:xfrm>
              <a:off x="0" y="1079008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EDD1C70C-E256-1142-8259-7448B83A316A}"/>
                </a:ext>
              </a:extLst>
            </p:cNvPr>
            <p:cNvSpPr/>
            <p:nvPr/>
          </p:nvSpPr>
          <p:spPr>
            <a:xfrm>
              <a:off x="0" y="1115054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AF6983C9-9C49-FD41-996B-6CDF1F2537B3}"/>
                </a:ext>
              </a:extLst>
            </p:cNvPr>
            <p:cNvSpPr/>
            <p:nvPr/>
          </p:nvSpPr>
          <p:spPr>
            <a:xfrm>
              <a:off x="0" y="1151099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B3F6A65B-5DA1-5440-82E5-A7D70A79DD0C}"/>
                </a:ext>
              </a:extLst>
            </p:cNvPr>
            <p:cNvSpPr/>
            <p:nvPr/>
          </p:nvSpPr>
          <p:spPr>
            <a:xfrm>
              <a:off x="0" y="1187144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B56E1389-5761-3E43-8A66-CA6E5393F4E8}"/>
                </a:ext>
              </a:extLst>
            </p:cNvPr>
            <p:cNvSpPr/>
            <p:nvPr/>
          </p:nvSpPr>
          <p:spPr>
            <a:xfrm>
              <a:off x="0" y="1223190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E2A1ECEF-DC82-2D4C-B2DC-CBC16EFF6E7A}"/>
                </a:ext>
              </a:extLst>
            </p:cNvPr>
            <p:cNvSpPr/>
            <p:nvPr/>
          </p:nvSpPr>
          <p:spPr>
            <a:xfrm>
              <a:off x="0" y="1259235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0A43CC12-E17F-F54F-B124-51A7E9AD8E21}"/>
                </a:ext>
              </a:extLst>
            </p:cNvPr>
            <p:cNvSpPr/>
            <p:nvPr/>
          </p:nvSpPr>
          <p:spPr>
            <a:xfrm>
              <a:off x="0" y="129571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59352F14-9F2C-014F-AE40-9DE9FD7C5173}"/>
                </a:ext>
              </a:extLst>
            </p:cNvPr>
            <p:cNvSpPr/>
            <p:nvPr/>
          </p:nvSpPr>
          <p:spPr>
            <a:xfrm>
              <a:off x="0" y="133176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8C4A4E23-FD87-374A-99D5-8E2A1EAE2BD9}"/>
                </a:ext>
              </a:extLst>
            </p:cNvPr>
            <p:cNvSpPr/>
            <p:nvPr/>
          </p:nvSpPr>
          <p:spPr>
            <a:xfrm rot="5400000">
              <a:off x="649149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6C5A7AAE-0234-A646-BEEC-1F941B73D464}"/>
                </a:ext>
              </a:extLst>
            </p:cNvPr>
            <p:cNvSpPr/>
            <p:nvPr/>
          </p:nvSpPr>
          <p:spPr>
            <a:xfrm rot="5400000">
              <a:off x="613104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FD8D4A20-908E-3B47-BD19-2782BA4E30D4}"/>
                </a:ext>
              </a:extLst>
            </p:cNvPr>
            <p:cNvSpPr/>
            <p:nvPr/>
          </p:nvSpPr>
          <p:spPr>
            <a:xfrm rot="5400000">
              <a:off x="577059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8C8845CF-030F-5E4F-84C4-48D903A35D96}"/>
                </a:ext>
              </a:extLst>
            </p:cNvPr>
            <p:cNvSpPr/>
            <p:nvPr/>
          </p:nvSpPr>
          <p:spPr>
            <a:xfrm rot="5400000">
              <a:off x="541013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AE65F3FF-0387-3D45-9C8E-7EEF6F7FC884}"/>
                </a:ext>
              </a:extLst>
            </p:cNvPr>
            <p:cNvSpPr/>
            <p:nvPr/>
          </p:nvSpPr>
          <p:spPr>
            <a:xfrm rot="5400000">
              <a:off x="504534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3EE5EEF1-7FB1-FA49-8153-C6C4D6B82C86}"/>
                </a:ext>
              </a:extLst>
            </p:cNvPr>
            <p:cNvSpPr/>
            <p:nvPr/>
          </p:nvSpPr>
          <p:spPr>
            <a:xfrm rot="5400000">
              <a:off x="46848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B63B8EE1-7F82-2643-B47C-698D6B843E4B}"/>
                </a:ext>
              </a:extLst>
            </p:cNvPr>
            <p:cNvSpPr/>
            <p:nvPr/>
          </p:nvSpPr>
          <p:spPr>
            <a:xfrm rot="5400000">
              <a:off x="43244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F4C81F82-5630-CD48-9C73-001D224029F5}"/>
                </a:ext>
              </a:extLst>
            </p:cNvPr>
            <p:cNvSpPr/>
            <p:nvPr/>
          </p:nvSpPr>
          <p:spPr>
            <a:xfrm rot="5400000">
              <a:off x="39639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9BAB7FF6-E0C6-EC47-B355-454A9744451F}"/>
                </a:ext>
              </a:extLst>
            </p:cNvPr>
            <p:cNvSpPr/>
            <p:nvPr/>
          </p:nvSpPr>
          <p:spPr>
            <a:xfrm rot="5400000">
              <a:off x="36035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871EA53F-2145-1A4A-A6E7-777FF9287F78}"/>
                </a:ext>
              </a:extLst>
            </p:cNvPr>
            <p:cNvSpPr/>
            <p:nvPr/>
          </p:nvSpPr>
          <p:spPr>
            <a:xfrm rot="5400000">
              <a:off x="32430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73855081-A73D-4A44-8AEB-8D5BD2F206B4}"/>
                </a:ext>
              </a:extLst>
            </p:cNvPr>
            <p:cNvSpPr/>
            <p:nvPr/>
          </p:nvSpPr>
          <p:spPr>
            <a:xfrm rot="5400000">
              <a:off x="288261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31A37311-DA06-1941-A00C-55FD19CACF64}"/>
                </a:ext>
              </a:extLst>
            </p:cNvPr>
            <p:cNvSpPr/>
            <p:nvPr/>
          </p:nvSpPr>
          <p:spPr>
            <a:xfrm rot="5400000">
              <a:off x="252216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0C497B6A-D4FA-7347-A72A-0C3293E5D1AC}"/>
                </a:ext>
              </a:extLst>
            </p:cNvPr>
            <p:cNvSpPr/>
            <p:nvPr/>
          </p:nvSpPr>
          <p:spPr>
            <a:xfrm rot="5400000">
              <a:off x="21573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0670FF60-E1FC-2F4C-B984-E4541D2C1FFD}"/>
                </a:ext>
              </a:extLst>
            </p:cNvPr>
            <p:cNvSpPr/>
            <p:nvPr/>
          </p:nvSpPr>
          <p:spPr>
            <a:xfrm rot="5400000">
              <a:off x="17969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CA250DD1-FBFD-5F4F-8994-14C2343706D3}"/>
                </a:ext>
              </a:extLst>
            </p:cNvPr>
            <p:cNvSpPr/>
            <p:nvPr/>
          </p:nvSpPr>
          <p:spPr>
            <a:xfrm rot="5400000">
              <a:off x="14364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BA38016F-4BBD-174F-9321-F76CC30E0702}"/>
                </a:ext>
              </a:extLst>
            </p:cNvPr>
            <p:cNvSpPr/>
            <p:nvPr/>
          </p:nvSpPr>
          <p:spPr>
            <a:xfrm rot="5400000">
              <a:off x="10760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2887536D-4FBE-9B45-8882-A411A1AB0566}"/>
                </a:ext>
              </a:extLst>
            </p:cNvPr>
            <p:cNvSpPr/>
            <p:nvPr/>
          </p:nvSpPr>
          <p:spPr>
            <a:xfrm rot="5400000">
              <a:off x="7155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62A62DC0-5852-AB43-B918-3AC61B7FD82B}"/>
                </a:ext>
              </a:extLst>
            </p:cNvPr>
            <p:cNvSpPr/>
            <p:nvPr/>
          </p:nvSpPr>
          <p:spPr>
            <a:xfrm rot="5400000">
              <a:off x="3550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0BA6621C-AF54-AC4E-9176-C65848AAD152}"/>
                </a:ext>
              </a:extLst>
            </p:cNvPr>
            <p:cNvSpPr/>
            <p:nvPr/>
          </p:nvSpPr>
          <p:spPr>
            <a:xfrm rot="5400000">
              <a:off x="-53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7F2B4C55-33EA-4A4E-BE38-9C1CA5A3FED1}"/>
                </a:ext>
              </a:extLst>
            </p:cNvPr>
            <p:cNvSpPr/>
            <p:nvPr/>
          </p:nvSpPr>
          <p:spPr>
            <a:xfrm rot="5400000">
              <a:off x="-3658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A9034A32-8F4D-D042-A17E-BE49A0702313}"/>
                </a:ext>
              </a:extLst>
            </p:cNvPr>
            <p:cNvSpPr/>
            <p:nvPr/>
          </p:nvSpPr>
          <p:spPr>
            <a:xfrm rot="5400000">
              <a:off x="-7306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5E86B7AB-1150-1A46-B620-E73AB88FEC60}"/>
                </a:ext>
              </a:extLst>
            </p:cNvPr>
            <p:cNvSpPr/>
            <p:nvPr/>
          </p:nvSpPr>
          <p:spPr>
            <a:xfrm rot="5400000">
              <a:off x="-109106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82737585-4702-D444-A311-5E2EAA614E26}"/>
                </a:ext>
              </a:extLst>
            </p:cNvPr>
            <p:cNvSpPr/>
            <p:nvPr/>
          </p:nvSpPr>
          <p:spPr>
            <a:xfrm rot="5400000">
              <a:off x="-145151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022AE0B9-5F75-144A-9C4E-CB7746182DC0}"/>
                </a:ext>
              </a:extLst>
            </p:cNvPr>
            <p:cNvSpPr/>
            <p:nvPr/>
          </p:nvSpPr>
          <p:spPr>
            <a:xfrm rot="5400000">
              <a:off x="-181196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EC4E27C9-FFEA-B041-A248-298EEBF2E448}"/>
                </a:ext>
              </a:extLst>
            </p:cNvPr>
            <p:cNvSpPr/>
            <p:nvPr/>
          </p:nvSpPr>
          <p:spPr>
            <a:xfrm rot="5400000">
              <a:off x="-21724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A25918F5-6566-0E43-9AFB-BF0F7471CFF4}"/>
                </a:ext>
              </a:extLst>
            </p:cNvPr>
            <p:cNvSpPr/>
            <p:nvPr/>
          </p:nvSpPr>
          <p:spPr>
            <a:xfrm rot="5400000">
              <a:off x="-25328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D376A93B-8F2C-D447-A7A4-70A2D51636C2}"/>
                </a:ext>
              </a:extLst>
            </p:cNvPr>
            <p:cNvSpPr/>
            <p:nvPr/>
          </p:nvSpPr>
          <p:spPr>
            <a:xfrm rot="5400000">
              <a:off x="-28933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FFC6CBDB-C514-CF43-9D4C-4FAA9403BA1C}"/>
                </a:ext>
              </a:extLst>
            </p:cNvPr>
            <p:cNvSpPr/>
            <p:nvPr/>
          </p:nvSpPr>
          <p:spPr>
            <a:xfrm rot="5400000">
              <a:off x="-32537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B12984BB-84F3-6041-ABB8-3C5061E497E5}"/>
                </a:ext>
              </a:extLst>
            </p:cNvPr>
            <p:cNvSpPr/>
            <p:nvPr/>
          </p:nvSpPr>
          <p:spPr>
            <a:xfrm rot="5400000">
              <a:off x="-361858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ECCA0F1F-25EA-D544-A5EF-D9FD63E41202}"/>
                </a:ext>
              </a:extLst>
            </p:cNvPr>
            <p:cNvSpPr/>
            <p:nvPr/>
          </p:nvSpPr>
          <p:spPr>
            <a:xfrm rot="5400000">
              <a:off x="-397903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3951F54C-CE1E-6A41-9CD5-7388B264D056}"/>
                </a:ext>
              </a:extLst>
            </p:cNvPr>
            <p:cNvSpPr/>
            <p:nvPr/>
          </p:nvSpPr>
          <p:spPr>
            <a:xfrm rot="5400000">
              <a:off x="-433948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660A0B44-51E2-8C45-8700-90C2F2674D8B}"/>
                </a:ext>
              </a:extLst>
            </p:cNvPr>
            <p:cNvSpPr/>
            <p:nvPr/>
          </p:nvSpPr>
          <p:spPr>
            <a:xfrm rot="5400000">
              <a:off x="-469994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AAAF7440-D61B-884D-854F-E2EE161C340F}"/>
                </a:ext>
              </a:extLst>
            </p:cNvPr>
            <p:cNvSpPr/>
            <p:nvPr/>
          </p:nvSpPr>
          <p:spPr>
            <a:xfrm rot="5400000">
              <a:off x="-50603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C30C0C55-8CAD-064E-BC12-D3247795FE86}"/>
                </a:ext>
              </a:extLst>
            </p:cNvPr>
            <p:cNvSpPr/>
            <p:nvPr/>
          </p:nvSpPr>
          <p:spPr>
            <a:xfrm rot="5400000">
              <a:off x="-54208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108E0A4A-2B5C-CB47-8BE1-5BF7BBE0A9D7}"/>
                </a:ext>
              </a:extLst>
            </p:cNvPr>
            <p:cNvSpPr/>
            <p:nvPr/>
          </p:nvSpPr>
          <p:spPr>
            <a:xfrm rot="5400000">
              <a:off x="-57813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759B5672-6E12-4F44-87AE-686BB38FDF43}"/>
                </a:ext>
              </a:extLst>
            </p:cNvPr>
            <p:cNvSpPr/>
            <p:nvPr/>
          </p:nvSpPr>
          <p:spPr>
            <a:xfrm rot="5400000">
              <a:off x="-61461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F350687D-4CBC-3D44-A50C-AFD55AA3C705}"/>
                </a:ext>
              </a:extLst>
            </p:cNvPr>
            <p:cNvSpPr/>
            <p:nvPr/>
          </p:nvSpPr>
          <p:spPr>
            <a:xfrm rot="5400000">
              <a:off x="-650655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63DBB084-6D78-EF44-9CF9-068232F25F47}"/>
                </a:ext>
              </a:extLst>
            </p:cNvPr>
            <p:cNvSpPr/>
            <p:nvPr/>
          </p:nvSpPr>
          <p:spPr>
            <a:xfrm rot="5400000">
              <a:off x="173224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A187979-BE5E-3F46-8F0D-EAAA0D3CD0E1}"/>
                </a:ext>
              </a:extLst>
            </p:cNvPr>
            <p:cNvSpPr/>
            <p:nvPr/>
          </p:nvSpPr>
          <p:spPr>
            <a:xfrm rot="5400000">
              <a:off x="169620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439CB854-7CED-4144-A6C8-7129E59BADA5}"/>
                </a:ext>
              </a:extLst>
            </p:cNvPr>
            <p:cNvSpPr/>
            <p:nvPr/>
          </p:nvSpPr>
          <p:spPr>
            <a:xfrm rot="5400000">
              <a:off x="166015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97AE3748-9898-ED40-BA1A-C95A21ACF4F3}"/>
                </a:ext>
              </a:extLst>
            </p:cNvPr>
            <p:cNvSpPr/>
            <p:nvPr/>
          </p:nvSpPr>
          <p:spPr>
            <a:xfrm rot="5400000">
              <a:off x="162411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FEC52661-3DDC-7840-ADB5-84008990A208}"/>
                </a:ext>
              </a:extLst>
            </p:cNvPr>
            <p:cNvSpPr/>
            <p:nvPr/>
          </p:nvSpPr>
          <p:spPr>
            <a:xfrm rot="5400000">
              <a:off x="158806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11D8DFBE-DF76-4F41-ADCE-D02AF3952068}"/>
                </a:ext>
              </a:extLst>
            </p:cNvPr>
            <p:cNvSpPr/>
            <p:nvPr/>
          </p:nvSpPr>
          <p:spPr>
            <a:xfrm rot="5400000">
              <a:off x="1551587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AD35B7E4-1152-FA4E-9717-B874BC71211D}"/>
                </a:ext>
              </a:extLst>
            </p:cNvPr>
            <p:cNvSpPr/>
            <p:nvPr/>
          </p:nvSpPr>
          <p:spPr>
            <a:xfrm rot="5400000">
              <a:off x="1515542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AD263F1D-52C5-8940-82E7-60A6DF383B9F}"/>
                </a:ext>
              </a:extLst>
            </p:cNvPr>
            <p:cNvSpPr/>
            <p:nvPr/>
          </p:nvSpPr>
          <p:spPr>
            <a:xfrm rot="5400000">
              <a:off x="147949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06D7B33F-A7D4-C642-B6C5-E8487B04E7EA}"/>
                </a:ext>
              </a:extLst>
            </p:cNvPr>
            <p:cNvSpPr/>
            <p:nvPr/>
          </p:nvSpPr>
          <p:spPr>
            <a:xfrm rot="5400000">
              <a:off x="144345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0E24433C-9F8D-A042-90CE-CBE1733172E9}"/>
                </a:ext>
              </a:extLst>
            </p:cNvPr>
            <p:cNvSpPr/>
            <p:nvPr/>
          </p:nvSpPr>
          <p:spPr>
            <a:xfrm rot="5400000">
              <a:off x="140740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249B6CD-70CA-174D-AA85-8005EB9E7E91}"/>
                </a:ext>
              </a:extLst>
            </p:cNvPr>
            <p:cNvSpPr/>
            <p:nvPr/>
          </p:nvSpPr>
          <p:spPr>
            <a:xfrm rot="5400000">
              <a:off x="137136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73DBDCB2-8CFE-BF43-879F-57085F5BA4E0}"/>
                </a:ext>
              </a:extLst>
            </p:cNvPr>
            <p:cNvSpPr/>
            <p:nvPr/>
          </p:nvSpPr>
          <p:spPr>
            <a:xfrm rot="5400000">
              <a:off x="133531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5693ABE8-4431-1248-B031-711E05C87732}"/>
                </a:ext>
              </a:extLst>
            </p:cNvPr>
            <p:cNvSpPr/>
            <p:nvPr/>
          </p:nvSpPr>
          <p:spPr>
            <a:xfrm rot="5400000">
              <a:off x="129926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267D7DC4-0CE8-C348-92A8-7C2A66E0BBAF}"/>
                </a:ext>
              </a:extLst>
            </p:cNvPr>
            <p:cNvSpPr/>
            <p:nvPr/>
          </p:nvSpPr>
          <p:spPr>
            <a:xfrm rot="5400000">
              <a:off x="126279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64E22688-9F63-DC45-9733-E2D9DF793CED}"/>
                </a:ext>
              </a:extLst>
            </p:cNvPr>
            <p:cNvSpPr/>
            <p:nvPr/>
          </p:nvSpPr>
          <p:spPr>
            <a:xfrm rot="5400000">
              <a:off x="1226744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F5D23D5A-F2EF-E14A-A1FE-E21E8ACBA382}"/>
                </a:ext>
              </a:extLst>
            </p:cNvPr>
            <p:cNvSpPr/>
            <p:nvPr/>
          </p:nvSpPr>
          <p:spPr>
            <a:xfrm rot="5400000">
              <a:off x="1190699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E0A25594-D945-F846-9C7B-CEF358EA7D83}"/>
                </a:ext>
              </a:extLst>
            </p:cNvPr>
            <p:cNvSpPr/>
            <p:nvPr/>
          </p:nvSpPr>
          <p:spPr>
            <a:xfrm rot="5400000">
              <a:off x="1154653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D20A05D8-FAC4-4E4F-809D-16590D1245D1}"/>
                </a:ext>
              </a:extLst>
            </p:cNvPr>
            <p:cNvSpPr/>
            <p:nvPr/>
          </p:nvSpPr>
          <p:spPr>
            <a:xfrm rot="5400000">
              <a:off x="111860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4C596366-824F-4440-8D96-63EB6B513149}"/>
                </a:ext>
              </a:extLst>
            </p:cNvPr>
            <p:cNvSpPr/>
            <p:nvPr/>
          </p:nvSpPr>
          <p:spPr>
            <a:xfrm rot="5400000">
              <a:off x="108256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9966A841-130E-FC4D-889A-A4E8F141AB1B}"/>
                </a:ext>
              </a:extLst>
            </p:cNvPr>
            <p:cNvSpPr/>
            <p:nvPr/>
          </p:nvSpPr>
          <p:spPr>
            <a:xfrm rot="5400000">
              <a:off x="104651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073F932E-FED2-BF44-A82B-E391BF701496}"/>
                </a:ext>
              </a:extLst>
            </p:cNvPr>
            <p:cNvSpPr/>
            <p:nvPr/>
          </p:nvSpPr>
          <p:spPr>
            <a:xfrm rot="5400000">
              <a:off x="101047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CE5B6BD1-D5A3-0D40-8B32-CCA2BBBD923E}"/>
                </a:ext>
              </a:extLst>
            </p:cNvPr>
            <p:cNvSpPr/>
            <p:nvPr/>
          </p:nvSpPr>
          <p:spPr>
            <a:xfrm rot="5400000">
              <a:off x="973992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4DB50593-B5FC-D74B-B2EC-86B4969BE235}"/>
                </a:ext>
              </a:extLst>
            </p:cNvPr>
            <p:cNvSpPr/>
            <p:nvPr/>
          </p:nvSpPr>
          <p:spPr>
            <a:xfrm rot="5400000">
              <a:off x="937947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82268F31-7789-3C4D-A9CF-9ABF2783683C}"/>
                </a:ext>
              </a:extLst>
            </p:cNvPr>
            <p:cNvSpPr/>
            <p:nvPr/>
          </p:nvSpPr>
          <p:spPr>
            <a:xfrm rot="5400000">
              <a:off x="901901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D38829D5-4B68-AD42-9F66-C88A5FCA4DE1}"/>
                </a:ext>
              </a:extLst>
            </p:cNvPr>
            <p:cNvSpPr/>
            <p:nvPr/>
          </p:nvSpPr>
          <p:spPr>
            <a:xfrm rot="5400000">
              <a:off x="865856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D87BC6A2-F362-A349-93AC-8EEBDE0BA4F6}"/>
                </a:ext>
              </a:extLst>
            </p:cNvPr>
            <p:cNvSpPr/>
            <p:nvPr/>
          </p:nvSpPr>
          <p:spPr>
            <a:xfrm rot="5400000">
              <a:off x="82981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9006DDD4-47A5-2545-AE96-62917C214A20}"/>
                </a:ext>
              </a:extLst>
            </p:cNvPr>
            <p:cNvSpPr/>
            <p:nvPr/>
          </p:nvSpPr>
          <p:spPr>
            <a:xfrm rot="5400000">
              <a:off x="79376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7A9EDF94-82C3-0044-9F10-976613266176}"/>
                </a:ext>
              </a:extLst>
            </p:cNvPr>
            <p:cNvSpPr/>
            <p:nvPr/>
          </p:nvSpPr>
          <p:spPr>
            <a:xfrm rot="5400000">
              <a:off x="757720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6874DE33-A99B-5543-BED2-59F3F281B905}"/>
                </a:ext>
              </a:extLst>
            </p:cNvPr>
            <p:cNvSpPr/>
            <p:nvPr/>
          </p:nvSpPr>
          <p:spPr>
            <a:xfrm rot="5400000">
              <a:off x="72124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B152584B-13FF-434C-84FF-E0CCC191DCFA}"/>
                </a:ext>
              </a:extLst>
            </p:cNvPr>
            <p:cNvSpPr/>
            <p:nvPr/>
          </p:nvSpPr>
          <p:spPr>
            <a:xfrm rot="5400000">
              <a:off x="685195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06E7A98B-FC0A-7842-9192-A2EEB88E50E7}"/>
              </a:ext>
            </a:extLst>
          </p:cNvPr>
          <p:cNvSpPr/>
          <p:nvPr/>
        </p:nvSpPr>
        <p:spPr>
          <a:xfrm>
            <a:off x="1860338" y="2477959"/>
            <a:ext cx="20705372" cy="111063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C51EAFE-1E21-724E-9EA5-E1FCC5DD9449}"/>
              </a:ext>
            </a:extLst>
          </p:cNvPr>
          <p:cNvSpPr/>
          <p:nvPr/>
        </p:nvSpPr>
        <p:spPr>
          <a:xfrm>
            <a:off x="2774426" y="6143301"/>
            <a:ext cx="184697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48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....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48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....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48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...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48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921799B-6C9F-EF4D-ABF7-94E9B0ED9F82}"/>
              </a:ext>
            </a:extLst>
          </p:cNvPr>
          <p:cNvSpPr txBox="1"/>
          <p:nvPr/>
        </p:nvSpPr>
        <p:spPr>
          <a:xfrm>
            <a:off x="2774426" y="4683561"/>
            <a:ext cx="17608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......</a:t>
            </a:r>
            <a:endParaRPr lang="en-US" sz="6000" b="1" dirty="0">
              <a:solidFill>
                <a:schemeClr val="bg1"/>
              </a:solidFill>
              <a:latin typeface="TH SarabunPSK" pitchFamily="34" charset="-34"/>
              <a:ea typeface="Lato" charset="0"/>
              <a:cs typeface="TH SarabunPSK" pitchFamily="34" charset="-34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5B6C8900-184D-994D-B071-B8B00C438166}"/>
              </a:ext>
            </a:extLst>
          </p:cNvPr>
          <p:cNvSpPr txBox="1"/>
          <p:nvPr/>
        </p:nvSpPr>
        <p:spPr>
          <a:xfrm>
            <a:off x="2774426" y="2607885"/>
            <a:ext cx="191707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8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4. สร้างการเรียนรู้ให้กับเด็กในการช่วยลดขยะมูลฝอย</a:t>
            </a:r>
          </a:p>
        </p:txBody>
      </p:sp>
      <p:pic>
        <p:nvPicPr>
          <p:cNvPr id="124" name="รูปภาพ 1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394" y="12495530"/>
            <a:ext cx="679530" cy="923243"/>
          </a:xfrm>
          <a:prstGeom prst="rect">
            <a:avLst/>
          </a:prstGeom>
        </p:spPr>
      </p:pic>
      <p:sp>
        <p:nvSpPr>
          <p:cNvPr id="125" name="TextBox 112">
            <a:extLst>
              <a:ext uri="{FF2B5EF4-FFF2-40B4-BE49-F238E27FC236}">
                <a16:creationId xmlns:a16="http://schemas.microsoft.com/office/drawing/2014/main" xmlns="" id="{3B6C6C4D-6A9B-284B-8302-46856812664D}"/>
              </a:ext>
            </a:extLst>
          </p:cNvPr>
          <p:cNvSpPr txBox="1"/>
          <p:nvPr/>
        </p:nvSpPr>
        <p:spPr>
          <a:xfrm>
            <a:off x="1743728" y="-13548"/>
            <a:ext cx="217076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2.1 </a:t>
            </a:r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ผลการดำเนินการตามข้อเสนอแนะของผู้ตรวจราชการในการตรวจราชการประจำปี งบประมาณ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พ.ศ.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2562</a:t>
            </a:r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รอบที่ 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</a:t>
            </a:r>
            <a:endParaRPr lang="th-TH" sz="6600" b="1" dirty="0">
              <a:solidFill>
                <a:schemeClr val="accent1">
                  <a:lumMod val="75000"/>
                  <a:lumOff val="25000"/>
                </a:schemeClr>
              </a:solidFill>
              <a:effectLst>
                <a:glow rad="2540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241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AF569B1-7FB2-684B-9150-8CBD03DB83EF}"/>
              </a:ext>
            </a:extLst>
          </p:cNvPr>
          <p:cNvGrpSpPr/>
          <p:nvPr/>
        </p:nvGrpSpPr>
        <p:grpSpPr>
          <a:xfrm>
            <a:off x="0" y="-2"/>
            <a:ext cx="24377650" cy="13716004"/>
            <a:chOff x="0" y="-2"/>
            <a:chExt cx="24377650" cy="137160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5E05300-EE2C-754C-9495-B8827387D294}"/>
                </a:ext>
              </a:extLst>
            </p:cNvPr>
            <p:cNvGrpSpPr/>
            <p:nvPr/>
          </p:nvGrpSpPr>
          <p:grpSpPr>
            <a:xfrm>
              <a:off x="0" y="-2"/>
              <a:ext cx="24377650" cy="13716003"/>
              <a:chOff x="0" y="-1"/>
              <a:chExt cx="24377650" cy="12191002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2949FB38-9920-9A40-BFB4-1B241A81DA7E}"/>
                  </a:ext>
                </a:extLst>
              </p:cNvPr>
              <p:cNvSpPr/>
              <p:nvPr/>
            </p:nvSpPr>
            <p:spPr>
              <a:xfrm>
                <a:off x="0" y="-1"/>
                <a:ext cx="24377650" cy="60955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AF0CAF8E-DFF4-6648-BEE4-0FF367B11FCB}"/>
                  </a:ext>
                </a:extLst>
              </p:cNvPr>
              <p:cNvSpPr/>
              <p:nvPr/>
            </p:nvSpPr>
            <p:spPr>
              <a:xfrm>
                <a:off x="0" y="6095500"/>
                <a:ext cx="24377650" cy="6095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077EFA2-EB6A-734D-B530-52239F018B99}"/>
                </a:ext>
              </a:extLst>
            </p:cNvPr>
            <p:cNvSpPr/>
            <p:nvPr/>
          </p:nvSpPr>
          <p:spPr>
            <a:xfrm>
              <a:off x="0" y="3195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ADB051D-15EA-7D4C-98BC-69CDFDF010CF}"/>
                </a:ext>
              </a:extLst>
            </p:cNvPr>
            <p:cNvSpPr/>
            <p:nvPr/>
          </p:nvSpPr>
          <p:spPr>
            <a:xfrm>
              <a:off x="0" y="6800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418B84C-7CBB-3E42-8294-B5D1D6C8ECC9}"/>
                </a:ext>
              </a:extLst>
            </p:cNvPr>
            <p:cNvSpPr/>
            <p:nvPr/>
          </p:nvSpPr>
          <p:spPr>
            <a:xfrm>
              <a:off x="0" y="104046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A9DFBCB-BE0A-3C4D-BDDE-6D7F959CA4D2}"/>
                </a:ext>
              </a:extLst>
            </p:cNvPr>
            <p:cNvSpPr/>
            <p:nvPr/>
          </p:nvSpPr>
          <p:spPr>
            <a:xfrm>
              <a:off x="0" y="140091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D0D55EA-FA72-024B-9F86-016D85DC4EB4}"/>
                </a:ext>
              </a:extLst>
            </p:cNvPr>
            <p:cNvSpPr/>
            <p:nvPr/>
          </p:nvSpPr>
          <p:spPr>
            <a:xfrm>
              <a:off x="0" y="176571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E0227C2E-FC83-CA47-BAF5-7D81DF33DA7C}"/>
                </a:ext>
              </a:extLst>
            </p:cNvPr>
            <p:cNvSpPr/>
            <p:nvPr/>
          </p:nvSpPr>
          <p:spPr>
            <a:xfrm>
              <a:off x="0" y="212616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A879737A-7422-BB4F-A4E9-6BBB874B7000}"/>
                </a:ext>
              </a:extLst>
            </p:cNvPr>
            <p:cNvSpPr/>
            <p:nvPr/>
          </p:nvSpPr>
          <p:spPr>
            <a:xfrm>
              <a:off x="0" y="248661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A9CEF8C-AA6D-664B-9001-1C307C21C7D1}"/>
                </a:ext>
              </a:extLst>
            </p:cNvPr>
            <p:cNvSpPr/>
            <p:nvPr/>
          </p:nvSpPr>
          <p:spPr>
            <a:xfrm>
              <a:off x="0" y="284707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4017178-E08C-DD4E-AFAB-A3533CB9B982}"/>
                </a:ext>
              </a:extLst>
            </p:cNvPr>
            <p:cNvSpPr/>
            <p:nvPr/>
          </p:nvSpPr>
          <p:spPr>
            <a:xfrm>
              <a:off x="0" y="320752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73975C1-65BF-B941-906D-5823C370E43A}"/>
                </a:ext>
              </a:extLst>
            </p:cNvPr>
            <p:cNvSpPr/>
            <p:nvPr/>
          </p:nvSpPr>
          <p:spPr>
            <a:xfrm>
              <a:off x="0" y="356798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0867923-2B3F-DB49-994C-0A218DBBDF98}"/>
                </a:ext>
              </a:extLst>
            </p:cNvPr>
            <p:cNvSpPr/>
            <p:nvPr/>
          </p:nvSpPr>
          <p:spPr>
            <a:xfrm>
              <a:off x="0" y="392843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32B1634-B72D-7348-8D72-FBD9C5499AC4}"/>
                </a:ext>
              </a:extLst>
            </p:cNvPr>
            <p:cNvSpPr/>
            <p:nvPr/>
          </p:nvSpPr>
          <p:spPr>
            <a:xfrm>
              <a:off x="0" y="428888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7857FF1-203F-974D-9C72-9EDD42EBDA67}"/>
                </a:ext>
              </a:extLst>
            </p:cNvPr>
            <p:cNvSpPr/>
            <p:nvPr/>
          </p:nvSpPr>
          <p:spPr>
            <a:xfrm>
              <a:off x="0" y="465368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804AB37-9CB2-C94B-A840-AE9E5BC1C334}"/>
                </a:ext>
              </a:extLst>
            </p:cNvPr>
            <p:cNvSpPr/>
            <p:nvPr/>
          </p:nvSpPr>
          <p:spPr>
            <a:xfrm>
              <a:off x="0" y="501413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AB8E0A9-3A88-7348-9559-0E27FA49D2EA}"/>
                </a:ext>
              </a:extLst>
            </p:cNvPr>
            <p:cNvSpPr/>
            <p:nvPr/>
          </p:nvSpPr>
          <p:spPr>
            <a:xfrm>
              <a:off x="0" y="537459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1E33237-30CF-2146-B93F-D540734D7304}"/>
                </a:ext>
              </a:extLst>
            </p:cNvPr>
            <p:cNvSpPr/>
            <p:nvPr/>
          </p:nvSpPr>
          <p:spPr>
            <a:xfrm>
              <a:off x="0" y="573504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27AB700-E751-7047-B063-646D5827B46A}"/>
                </a:ext>
              </a:extLst>
            </p:cNvPr>
            <p:cNvSpPr/>
            <p:nvPr/>
          </p:nvSpPr>
          <p:spPr>
            <a:xfrm>
              <a:off x="0" y="609550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F808D13-A8B5-6547-B668-586771637324}"/>
                </a:ext>
              </a:extLst>
            </p:cNvPr>
            <p:cNvSpPr/>
            <p:nvPr/>
          </p:nvSpPr>
          <p:spPr>
            <a:xfrm>
              <a:off x="0" y="645595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4767206D-8AA8-1840-A5F4-627CE7445023}"/>
                </a:ext>
              </a:extLst>
            </p:cNvPr>
            <p:cNvSpPr/>
            <p:nvPr/>
          </p:nvSpPr>
          <p:spPr>
            <a:xfrm>
              <a:off x="0" y="681640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4CCAC9A-AD5A-5441-94F7-3264406C808D}"/>
                </a:ext>
              </a:extLst>
            </p:cNvPr>
            <p:cNvSpPr/>
            <p:nvPr/>
          </p:nvSpPr>
          <p:spPr>
            <a:xfrm>
              <a:off x="0" y="717686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1622A78A-4921-3446-9D07-061DCA1AD931}"/>
                </a:ext>
              </a:extLst>
            </p:cNvPr>
            <p:cNvSpPr/>
            <p:nvPr/>
          </p:nvSpPr>
          <p:spPr>
            <a:xfrm>
              <a:off x="0" y="754165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F58040FF-7D89-6D41-8577-179D87583C14}"/>
                </a:ext>
              </a:extLst>
            </p:cNvPr>
            <p:cNvSpPr/>
            <p:nvPr/>
          </p:nvSpPr>
          <p:spPr>
            <a:xfrm>
              <a:off x="0" y="790211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28EA6B68-2D49-574D-A71B-BF86E782FDDF}"/>
                </a:ext>
              </a:extLst>
            </p:cNvPr>
            <p:cNvSpPr/>
            <p:nvPr/>
          </p:nvSpPr>
          <p:spPr>
            <a:xfrm>
              <a:off x="0" y="826256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38D89E81-742C-0B4E-871D-9FEE47A74147}"/>
                </a:ext>
              </a:extLst>
            </p:cNvPr>
            <p:cNvSpPr/>
            <p:nvPr/>
          </p:nvSpPr>
          <p:spPr>
            <a:xfrm>
              <a:off x="0" y="862302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6577E23-008D-9841-A535-B4B18EDE82D6}"/>
                </a:ext>
              </a:extLst>
            </p:cNvPr>
            <p:cNvSpPr/>
            <p:nvPr/>
          </p:nvSpPr>
          <p:spPr>
            <a:xfrm>
              <a:off x="0" y="898347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01556508-917B-114B-A344-229393DE2F21}"/>
                </a:ext>
              </a:extLst>
            </p:cNvPr>
            <p:cNvSpPr/>
            <p:nvPr/>
          </p:nvSpPr>
          <p:spPr>
            <a:xfrm>
              <a:off x="0" y="934392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2319C9A5-4910-0C4A-A438-623E08AA90E3}"/>
                </a:ext>
              </a:extLst>
            </p:cNvPr>
            <p:cNvSpPr/>
            <p:nvPr/>
          </p:nvSpPr>
          <p:spPr>
            <a:xfrm>
              <a:off x="0" y="970438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1D9E485C-C35A-A843-B63C-6FD834641A73}"/>
                </a:ext>
              </a:extLst>
            </p:cNvPr>
            <p:cNvSpPr/>
            <p:nvPr/>
          </p:nvSpPr>
          <p:spPr>
            <a:xfrm>
              <a:off x="0" y="1006483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8C018DD2-F7A2-9044-9197-39563945041E}"/>
                </a:ext>
              </a:extLst>
            </p:cNvPr>
            <p:cNvSpPr/>
            <p:nvPr/>
          </p:nvSpPr>
          <p:spPr>
            <a:xfrm>
              <a:off x="0" y="1042963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AC0A15BB-061D-C84C-8FA0-B3C185985C63}"/>
                </a:ext>
              </a:extLst>
            </p:cNvPr>
            <p:cNvSpPr/>
            <p:nvPr/>
          </p:nvSpPr>
          <p:spPr>
            <a:xfrm>
              <a:off x="0" y="1079008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EDD1C70C-E256-1142-8259-7448B83A316A}"/>
                </a:ext>
              </a:extLst>
            </p:cNvPr>
            <p:cNvSpPr/>
            <p:nvPr/>
          </p:nvSpPr>
          <p:spPr>
            <a:xfrm>
              <a:off x="0" y="1115054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AF6983C9-9C49-FD41-996B-6CDF1F2537B3}"/>
                </a:ext>
              </a:extLst>
            </p:cNvPr>
            <p:cNvSpPr/>
            <p:nvPr/>
          </p:nvSpPr>
          <p:spPr>
            <a:xfrm>
              <a:off x="0" y="1151099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B3F6A65B-5DA1-5440-82E5-A7D70A79DD0C}"/>
                </a:ext>
              </a:extLst>
            </p:cNvPr>
            <p:cNvSpPr/>
            <p:nvPr/>
          </p:nvSpPr>
          <p:spPr>
            <a:xfrm>
              <a:off x="0" y="1187144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B56E1389-5761-3E43-8A66-CA6E5393F4E8}"/>
                </a:ext>
              </a:extLst>
            </p:cNvPr>
            <p:cNvSpPr/>
            <p:nvPr/>
          </p:nvSpPr>
          <p:spPr>
            <a:xfrm>
              <a:off x="0" y="1223190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E2A1ECEF-DC82-2D4C-B2DC-CBC16EFF6E7A}"/>
                </a:ext>
              </a:extLst>
            </p:cNvPr>
            <p:cNvSpPr/>
            <p:nvPr/>
          </p:nvSpPr>
          <p:spPr>
            <a:xfrm>
              <a:off x="0" y="1259235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0A43CC12-E17F-F54F-B124-51A7E9AD8E21}"/>
                </a:ext>
              </a:extLst>
            </p:cNvPr>
            <p:cNvSpPr/>
            <p:nvPr/>
          </p:nvSpPr>
          <p:spPr>
            <a:xfrm>
              <a:off x="0" y="129571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59352F14-9F2C-014F-AE40-9DE9FD7C5173}"/>
                </a:ext>
              </a:extLst>
            </p:cNvPr>
            <p:cNvSpPr/>
            <p:nvPr/>
          </p:nvSpPr>
          <p:spPr>
            <a:xfrm>
              <a:off x="0" y="133176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8C4A4E23-FD87-374A-99D5-8E2A1EAE2BD9}"/>
                </a:ext>
              </a:extLst>
            </p:cNvPr>
            <p:cNvSpPr/>
            <p:nvPr/>
          </p:nvSpPr>
          <p:spPr>
            <a:xfrm rot="5400000">
              <a:off x="649149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6C5A7AAE-0234-A646-BEEC-1F941B73D464}"/>
                </a:ext>
              </a:extLst>
            </p:cNvPr>
            <p:cNvSpPr/>
            <p:nvPr/>
          </p:nvSpPr>
          <p:spPr>
            <a:xfrm rot="5400000">
              <a:off x="613104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FD8D4A20-908E-3B47-BD19-2782BA4E30D4}"/>
                </a:ext>
              </a:extLst>
            </p:cNvPr>
            <p:cNvSpPr/>
            <p:nvPr/>
          </p:nvSpPr>
          <p:spPr>
            <a:xfrm rot="5400000">
              <a:off x="577059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8C8845CF-030F-5E4F-84C4-48D903A35D96}"/>
                </a:ext>
              </a:extLst>
            </p:cNvPr>
            <p:cNvSpPr/>
            <p:nvPr/>
          </p:nvSpPr>
          <p:spPr>
            <a:xfrm rot="5400000">
              <a:off x="541013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AE65F3FF-0387-3D45-9C8E-7EEF6F7FC884}"/>
                </a:ext>
              </a:extLst>
            </p:cNvPr>
            <p:cNvSpPr/>
            <p:nvPr/>
          </p:nvSpPr>
          <p:spPr>
            <a:xfrm rot="5400000">
              <a:off x="504534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3EE5EEF1-7FB1-FA49-8153-C6C4D6B82C86}"/>
                </a:ext>
              </a:extLst>
            </p:cNvPr>
            <p:cNvSpPr/>
            <p:nvPr/>
          </p:nvSpPr>
          <p:spPr>
            <a:xfrm rot="5400000">
              <a:off x="46848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B63B8EE1-7F82-2643-B47C-698D6B843E4B}"/>
                </a:ext>
              </a:extLst>
            </p:cNvPr>
            <p:cNvSpPr/>
            <p:nvPr/>
          </p:nvSpPr>
          <p:spPr>
            <a:xfrm rot="5400000">
              <a:off x="43244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F4C81F82-5630-CD48-9C73-001D224029F5}"/>
                </a:ext>
              </a:extLst>
            </p:cNvPr>
            <p:cNvSpPr/>
            <p:nvPr/>
          </p:nvSpPr>
          <p:spPr>
            <a:xfrm rot="5400000">
              <a:off x="39639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9BAB7FF6-E0C6-EC47-B355-454A9744451F}"/>
                </a:ext>
              </a:extLst>
            </p:cNvPr>
            <p:cNvSpPr/>
            <p:nvPr/>
          </p:nvSpPr>
          <p:spPr>
            <a:xfrm rot="5400000">
              <a:off x="36035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871EA53F-2145-1A4A-A6E7-777FF9287F78}"/>
                </a:ext>
              </a:extLst>
            </p:cNvPr>
            <p:cNvSpPr/>
            <p:nvPr/>
          </p:nvSpPr>
          <p:spPr>
            <a:xfrm rot="5400000">
              <a:off x="32430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73855081-A73D-4A44-8AEB-8D5BD2F206B4}"/>
                </a:ext>
              </a:extLst>
            </p:cNvPr>
            <p:cNvSpPr/>
            <p:nvPr/>
          </p:nvSpPr>
          <p:spPr>
            <a:xfrm rot="5400000">
              <a:off x="288261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31A37311-DA06-1941-A00C-55FD19CACF64}"/>
                </a:ext>
              </a:extLst>
            </p:cNvPr>
            <p:cNvSpPr/>
            <p:nvPr/>
          </p:nvSpPr>
          <p:spPr>
            <a:xfrm rot="5400000">
              <a:off x="252216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0C497B6A-D4FA-7347-A72A-0C3293E5D1AC}"/>
                </a:ext>
              </a:extLst>
            </p:cNvPr>
            <p:cNvSpPr/>
            <p:nvPr/>
          </p:nvSpPr>
          <p:spPr>
            <a:xfrm rot="5400000">
              <a:off x="21573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0670FF60-E1FC-2F4C-B984-E4541D2C1FFD}"/>
                </a:ext>
              </a:extLst>
            </p:cNvPr>
            <p:cNvSpPr/>
            <p:nvPr/>
          </p:nvSpPr>
          <p:spPr>
            <a:xfrm rot="5400000">
              <a:off x="17969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CA250DD1-FBFD-5F4F-8994-14C2343706D3}"/>
                </a:ext>
              </a:extLst>
            </p:cNvPr>
            <p:cNvSpPr/>
            <p:nvPr/>
          </p:nvSpPr>
          <p:spPr>
            <a:xfrm rot="5400000">
              <a:off x="14364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BA38016F-4BBD-174F-9321-F76CC30E0702}"/>
                </a:ext>
              </a:extLst>
            </p:cNvPr>
            <p:cNvSpPr/>
            <p:nvPr/>
          </p:nvSpPr>
          <p:spPr>
            <a:xfrm rot="5400000">
              <a:off x="10760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2887536D-4FBE-9B45-8882-A411A1AB0566}"/>
                </a:ext>
              </a:extLst>
            </p:cNvPr>
            <p:cNvSpPr/>
            <p:nvPr/>
          </p:nvSpPr>
          <p:spPr>
            <a:xfrm rot="5400000">
              <a:off x="7155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62A62DC0-5852-AB43-B918-3AC61B7FD82B}"/>
                </a:ext>
              </a:extLst>
            </p:cNvPr>
            <p:cNvSpPr/>
            <p:nvPr/>
          </p:nvSpPr>
          <p:spPr>
            <a:xfrm rot="5400000">
              <a:off x="3550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0BA6621C-AF54-AC4E-9176-C65848AAD152}"/>
                </a:ext>
              </a:extLst>
            </p:cNvPr>
            <p:cNvSpPr/>
            <p:nvPr/>
          </p:nvSpPr>
          <p:spPr>
            <a:xfrm rot="5400000">
              <a:off x="-53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7F2B4C55-33EA-4A4E-BE38-9C1CA5A3FED1}"/>
                </a:ext>
              </a:extLst>
            </p:cNvPr>
            <p:cNvSpPr/>
            <p:nvPr/>
          </p:nvSpPr>
          <p:spPr>
            <a:xfrm rot="5400000">
              <a:off x="-3658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A9034A32-8F4D-D042-A17E-BE49A0702313}"/>
                </a:ext>
              </a:extLst>
            </p:cNvPr>
            <p:cNvSpPr/>
            <p:nvPr/>
          </p:nvSpPr>
          <p:spPr>
            <a:xfrm rot="5400000">
              <a:off x="-7306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5E86B7AB-1150-1A46-B620-E73AB88FEC60}"/>
                </a:ext>
              </a:extLst>
            </p:cNvPr>
            <p:cNvSpPr/>
            <p:nvPr/>
          </p:nvSpPr>
          <p:spPr>
            <a:xfrm rot="5400000">
              <a:off x="-109106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82737585-4702-D444-A311-5E2EAA614E26}"/>
                </a:ext>
              </a:extLst>
            </p:cNvPr>
            <p:cNvSpPr/>
            <p:nvPr/>
          </p:nvSpPr>
          <p:spPr>
            <a:xfrm rot="5400000">
              <a:off x="-145151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022AE0B9-5F75-144A-9C4E-CB7746182DC0}"/>
                </a:ext>
              </a:extLst>
            </p:cNvPr>
            <p:cNvSpPr/>
            <p:nvPr/>
          </p:nvSpPr>
          <p:spPr>
            <a:xfrm rot="5400000">
              <a:off x="-181196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EC4E27C9-FFEA-B041-A248-298EEBF2E448}"/>
                </a:ext>
              </a:extLst>
            </p:cNvPr>
            <p:cNvSpPr/>
            <p:nvPr/>
          </p:nvSpPr>
          <p:spPr>
            <a:xfrm rot="5400000">
              <a:off x="-21724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A25918F5-6566-0E43-9AFB-BF0F7471CFF4}"/>
                </a:ext>
              </a:extLst>
            </p:cNvPr>
            <p:cNvSpPr/>
            <p:nvPr/>
          </p:nvSpPr>
          <p:spPr>
            <a:xfrm rot="5400000">
              <a:off x="-25328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D376A93B-8F2C-D447-A7A4-70A2D51636C2}"/>
                </a:ext>
              </a:extLst>
            </p:cNvPr>
            <p:cNvSpPr/>
            <p:nvPr/>
          </p:nvSpPr>
          <p:spPr>
            <a:xfrm rot="5400000">
              <a:off x="-28933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FFC6CBDB-C514-CF43-9D4C-4FAA9403BA1C}"/>
                </a:ext>
              </a:extLst>
            </p:cNvPr>
            <p:cNvSpPr/>
            <p:nvPr/>
          </p:nvSpPr>
          <p:spPr>
            <a:xfrm rot="5400000">
              <a:off x="-32537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B12984BB-84F3-6041-ABB8-3C5061E497E5}"/>
                </a:ext>
              </a:extLst>
            </p:cNvPr>
            <p:cNvSpPr/>
            <p:nvPr/>
          </p:nvSpPr>
          <p:spPr>
            <a:xfrm rot="5400000">
              <a:off x="-361858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ECCA0F1F-25EA-D544-A5EF-D9FD63E41202}"/>
                </a:ext>
              </a:extLst>
            </p:cNvPr>
            <p:cNvSpPr/>
            <p:nvPr/>
          </p:nvSpPr>
          <p:spPr>
            <a:xfrm rot="5400000">
              <a:off x="-397903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3951F54C-CE1E-6A41-9CD5-7388B264D056}"/>
                </a:ext>
              </a:extLst>
            </p:cNvPr>
            <p:cNvSpPr/>
            <p:nvPr/>
          </p:nvSpPr>
          <p:spPr>
            <a:xfrm rot="5400000">
              <a:off x="-433948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660A0B44-51E2-8C45-8700-90C2F2674D8B}"/>
                </a:ext>
              </a:extLst>
            </p:cNvPr>
            <p:cNvSpPr/>
            <p:nvPr/>
          </p:nvSpPr>
          <p:spPr>
            <a:xfrm rot="5400000">
              <a:off x="-469994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AAAF7440-D61B-884D-854F-E2EE161C340F}"/>
                </a:ext>
              </a:extLst>
            </p:cNvPr>
            <p:cNvSpPr/>
            <p:nvPr/>
          </p:nvSpPr>
          <p:spPr>
            <a:xfrm rot="5400000">
              <a:off x="-50603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C30C0C55-8CAD-064E-BC12-D3247795FE86}"/>
                </a:ext>
              </a:extLst>
            </p:cNvPr>
            <p:cNvSpPr/>
            <p:nvPr/>
          </p:nvSpPr>
          <p:spPr>
            <a:xfrm rot="5400000">
              <a:off x="-54208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108E0A4A-2B5C-CB47-8BE1-5BF7BBE0A9D7}"/>
                </a:ext>
              </a:extLst>
            </p:cNvPr>
            <p:cNvSpPr/>
            <p:nvPr/>
          </p:nvSpPr>
          <p:spPr>
            <a:xfrm rot="5400000">
              <a:off x="-57813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759B5672-6E12-4F44-87AE-686BB38FDF43}"/>
                </a:ext>
              </a:extLst>
            </p:cNvPr>
            <p:cNvSpPr/>
            <p:nvPr/>
          </p:nvSpPr>
          <p:spPr>
            <a:xfrm rot="5400000">
              <a:off x="-61461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F350687D-4CBC-3D44-A50C-AFD55AA3C705}"/>
                </a:ext>
              </a:extLst>
            </p:cNvPr>
            <p:cNvSpPr/>
            <p:nvPr/>
          </p:nvSpPr>
          <p:spPr>
            <a:xfrm rot="5400000">
              <a:off x="-650655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63DBB084-6D78-EF44-9CF9-068232F25F47}"/>
                </a:ext>
              </a:extLst>
            </p:cNvPr>
            <p:cNvSpPr/>
            <p:nvPr/>
          </p:nvSpPr>
          <p:spPr>
            <a:xfrm rot="5400000">
              <a:off x="173224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A187979-BE5E-3F46-8F0D-EAAA0D3CD0E1}"/>
                </a:ext>
              </a:extLst>
            </p:cNvPr>
            <p:cNvSpPr/>
            <p:nvPr/>
          </p:nvSpPr>
          <p:spPr>
            <a:xfrm rot="5400000">
              <a:off x="169620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439CB854-7CED-4144-A6C8-7129E59BADA5}"/>
                </a:ext>
              </a:extLst>
            </p:cNvPr>
            <p:cNvSpPr/>
            <p:nvPr/>
          </p:nvSpPr>
          <p:spPr>
            <a:xfrm rot="5400000">
              <a:off x="166015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97AE3748-9898-ED40-BA1A-C95A21ACF4F3}"/>
                </a:ext>
              </a:extLst>
            </p:cNvPr>
            <p:cNvSpPr/>
            <p:nvPr/>
          </p:nvSpPr>
          <p:spPr>
            <a:xfrm rot="5400000">
              <a:off x="162411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FEC52661-3DDC-7840-ADB5-84008990A208}"/>
                </a:ext>
              </a:extLst>
            </p:cNvPr>
            <p:cNvSpPr/>
            <p:nvPr/>
          </p:nvSpPr>
          <p:spPr>
            <a:xfrm rot="5400000">
              <a:off x="158806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11D8DFBE-DF76-4F41-ADCE-D02AF3952068}"/>
                </a:ext>
              </a:extLst>
            </p:cNvPr>
            <p:cNvSpPr/>
            <p:nvPr/>
          </p:nvSpPr>
          <p:spPr>
            <a:xfrm rot="5400000">
              <a:off x="1551587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AD35B7E4-1152-FA4E-9717-B874BC71211D}"/>
                </a:ext>
              </a:extLst>
            </p:cNvPr>
            <p:cNvSpPr/>
            <p:nvPr/>
          </p:nvSpPr>
          <p:spPr>
            <a:xfrm rot="5400000">
              <a:off x="1515542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AD263F1D-52C5-8940-82E7-60A6DF383B9F}"/>
                </a:ext>
              </a:extLst>
            </p:cNvPr>
            <p:cNvSpPr/>
            <p:nvPr/>
          </p:nvSpPr>
          <p:spPr>
            <a:xfrm rot="5400000">
              <a:off x="147949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06D7B33F-A7D4-C642-B6C5-E8487B04E7EA}"/>
                </a:ext>
              </a:extLst>
            </p:cNvPr>
            <p:cNvSpPr/>
            <p:nvPr/>
          </p:nvSpPr>
          <p:spPr>
            <a:xfrm rot="5400000">
              <a:off x="144345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0E24433C-9F8D-A042-90CE-CBE1733172E9}"/>
                </a:ext>
              </a:extLst>
            </p:cNvPr>
            <p:cNvSpPr/>
            <p:nvPr/>
          </p:nvSpPr>
          <p:spPr>
            <a:xfrm rot="5400000">
              <a:off x="140740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249B6CD-70CA-174D-AA85-8005EB9E7E91}"/>
                </a:ext>
              </a:extLst>
            </p:cNvPr>
            <p:cNvSpPr/>
            <p:nvPr/>
          </p:nvSpPr>
          <p:spPr>
            <a:xfrm rot="5400000">
              <a:off x="137136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73DBDCB2-8CFE-BF43-879F-57085F5BA4E0}"/>
                </a:ext>
              </a:extLst>
            </p:cNvPr>
            <p:cNvSpPr/>
            <p:nvPr/>
          </p:nvSpPr>
          <p:spPr>
            <a:xfrm rot="5400000">
              <a:off x="133531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5693ABE8-4431-1248-B031-711E05C87732}"/>
                </a:ext>
              </a:extLst>
            </p:cNvPr>
            <p:cNvSpPr/>
            <p:nvPr/>
          </p:nvSpPr>
          <p:spPr>
            <a:xfrm rot="5400000">
              <a:off x="129926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267D7DC4-0CE8-C348-92A8-7C2A66E0BBAF}"/>
                </a:ext>
              </a:extLst>
            </p:cNvPr>
            <p:cNvSpPr/>
            <p:nvPr/>
          </p:nvSpPr>
          <p:spPr>
            <a:xfrm rot="5400000">
              <a:off x="126279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64E22688-9F63-DC45-9733-E2D9DF793CED}"/>
                </a:ext>
              </a:extLst>
            </p:cNvPr>
            <p:cNvSpPr/>
            <p:nvPr/>
          </p:nvSpPr>
          <p:spPr>
            <a:xfrm rot="5400000">
              <a:off x="1226744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F5D23D5A-F2EF-E14A-A1FE-E21E8ACBA382}"/>
                </a:ext>
              </a:extLst>
            </p:cNvPr>
            <p:cNvSpPr/>
            <p:nvPr/>
          </p:nvSpPr>
          <p:spPr>
            <a:xfrm rot="5400000">
              <a:off x="1190699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E0A25594-D945-F846-9C7B-CEF358EA7D83}"/>
                </a:ext>
              </a:extLst>
            </p:cNvPr>
            <p:cNvSpPr/>
            <p:nvPr/>
          </p:nvSpPr>
          <p:spPr>
            <a:xfrm rot="5400000">
              <a:off x="1154653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D20A05D8-FAC4-4E4F-809D-16590D1245D1}"/>
                </a:ext>
              </a:extLst>
            </p:cNvPr>
            <p:cNvSpPr/>
            <p:nvPr/>
          </p:nvSpPr>
          <p:spPr>
            <a:xfrm rot="5400000">
              <a:off x="111860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4C596366-824F-4440-8D96-63EB6B513149}"/>
                </a:ext>
              </a:extLst>
            </p:cNvPr>
            <p:cNvSpPr/>
            <p:nvPr/>
          </p:nvSpPr>
          <p:spPr>
            <a:xfrm rot="5400000">
              <a:off x="108256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9966A841-130E-FC4D-889A-A4E8F141AB1B}"/>
                </a:ext>
              </a:extLst>
            </p:cNvPr>
            <p:cNvSpPr/>
            <p:nvPr/>
          </p:nvSpPr>
          <p:spPr>
            <a:xfrm rot="5400000">
              <a:off x="104651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073F932E-FED2-BF44-A82B-E391BF701496}"/>
                </a:ext>
              </a:extLst>
            </p:cNvPr>
            <p:cNvSpPr/>
            <p:nvPr/>
          </p:nvSpPr>
          <p:spPr>
            <a:xfrm rot="5400000">
              <a:off x="101047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CE5B6BD1-D5A3-0D40-8B32-CCA2BBBD923E}"/>
                </a:ext>
              </a:extLst>
            </p:cNvPr>
            <p:cNvSpPr/>
            <p:nvPr/>
          </p:nvSpPr>
          <p:spPr>
            <a:xfrm rot="5400000">
              <a:off x="973992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4DB50593-B5FC-D74B-B2EC-86B4969BE235}"/>
                </a:ext>
              </a:extLst>
            </p:cNvPr>
            <p:cNvSpPr/>
            <p:nvPr/>
          </p:nvSpPr>
          <p:spPr>
            <a:xfrm rot="5400000">
              <a:off x="937947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82268F31-7789-3C4D-A9CF-9ABF2783683C}"/>
                </a:ext>
              </a:extLst>
            </p:cNvPr>
            <p:cNvSpPr/>
            <p:nvPr/>
          </p:nvSpPr>
          <p:spPr>
            <a:xfrm rot="5400000">
              <a:off x="901901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D38829D5-4B68-AD42-9F66-C88A5FCA4DE1}"/>
                </a:ext>
              </a:extLst>
            </p:cNvPr>
            <p:cNvSpPr/>
            <p:nvPr/>
          </p:nvSpPr>
          <p:spPr>
            <a:xfrm rot="5400000">
              <a:off x="865856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D87BC6A2-F362-A349-93AC-8EEBDE0BA4F6}"/>
                </a:ext>
              </a:extLst>
            </p:cNvPr>
            <p:cNvSpPr/>
            <p:nvPr/>
          </p:nvSpPr>
          <p:spPr>
            <a:xfrm rot="5400000">
              <a:off x="82981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9006DDD4-47A5-2545-AE96-62917C214A20}"/>
                </a:ext>
              </a:extLst>
            </p:cNvPr>
            <p:cNvSpPr/>
            <p:nvPr/>
          </p:nvSpPr>
          <p:spPr>
            <a:xfrm rot="5400000">
              <a:off x="79376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7A9EDF94-82C3-0044-9F10-976613266176}"/>
                </a:ext>
              </a:extLst>
            </p:cNvPr>
            <p:cNvSpPr/>
            <p:nvPr/>
          </p:nvSpPr>
          <p:spPr>
            <a:xfrm rot="5400000">
              <a:off x="757720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6874DE33-A99B-5543-BED2-59F3F281B905}"/>
                </a:ext>
              </a:extLst>
            </p:cNvPr>
            <p:cNvSpPr/>
            <p:nvPr/>
          </p:nvSpPr>
          <p:spPr>
            <a:xfrm rot="5400000">
              <a:off x="72124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B152584B-13FF-434C-84FF-E0CCC191DCFA}"/>
                </a:ext>
              </a:extLst>
            </p:cNvPr>
            <p:cNvSpPr/>
            <p:nvPr/>
          </p:nvSpPr>
          <p:spPr>
            <a:xfrm rot="5400000">
              <a:off x="685195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06E7A98B-FC0A-7842-9192-A2EEB88E50E7}"/>
              </a:ext>
            </a:extLst>
          </p:cNvPr>
          <p:cNvSpPr/>
          <p:nvPr/>
        </p:nvSpPr>
        <p:spPr>
          <a:xfrm>
            <a:off x="1836139" y="2791623"/>
            <a:ext cx="20705372" cy="98464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C51EAFE-1E21-724E-9EA5-E1FCC5DD9449}"/>
              </a:ext>
            </a:extLst>
          </p:cNvPr>
          <p:cNvSpPr/>
          <p:nvPr/>
        </p:nvSpPr>
        <p:spPr>
          <a:xfrm>
            <a:off x="2180919" y="6064743"/>
            <a:ext cx="2002532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th-TH" sz="60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มี</a:t>
            </a:r>
            <a:r>
              <a:rPr lang="th-TH" sz="60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หนังสือที่ กท 0808/1505 ลงวันที่ 18 กุมภาพันธ์ 2562 ส่งรายชื่อข้าราชการซึ่ง</a:t>
            </a:r>
            <a:r>
              <a:rPr lang="th-TH" sz="60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ได้รับการ</a:t>
            </a:r>
            <a:r>
              <a:rPr lang="th-TH" sz="60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แต่งตั้งให้เป็นพนักงานเจ้าหน้าที่เพื่อปฏิบัติการตามพระราชบัญญัติควบคุมผลิตภัณฑ์ยาสูบ พ.ศ.2560 เพื่อให้ การปฏิบัติงานของพนักงานเจ้าหน้าที่ตามพระราชบัญญัติฯ เป็นไปด้วยความเรียบร้อยและถูกต้องตามกฎหมาย ประกอบด้วย ผู้อำนวยการสำนักการศึกษา รองผู้อำนวยการสำนักการศึกษา ผู้อำนวยการสถานศึกษาในสังกัดกรุงเทพมหานคร รองผู้อำนวยการสถานศึกษา ครู หรือบุคลากรซึ่งปฏิบัติงานในสถานศึกษาและเจ้าหน้าที่สำนักการศึกษาเกี่ยวข้อง แจ้งสำนักอนามัยเพื่อดำเนินการจัดพิมพ์บัตรประจำตัวพนักงาน</a:t>
            </a:r>
            <a:r>
              <a:rPr lang="th-TH" sz="60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เจ้าหน้าที่</a:t>
            </a:r>
            <a:endParaRPr lang="th-TH" sz="6000" dirty="0" smtClean="0">
              <a:solidFill>
                <a:schemeClr val="bg1"/>
              </a:solidFill>
              <a:latin typeface="TH SarabunPSK" pitchFamily="34" charset="-34"/>
              <a:ea typeface="Lato" charset="0"/>
              <a:cs typeface="TH SarabunPSK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921799B-6C9F-EF4D-ABF7-94E9B0ED9F82}"/>
              </a:ext>
            </a:extLst>
          </p:cNvPr>
          <p:cNvSpPr txBox="1"/>
          <p:nvPr/>
        </p:nvSpPr>
        <p:spPr>
          <a:xfrm>
            <a:off x="2761484" y="4576094"/>
            <a:ext cx="17608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>
                <a:solidFill>
                  <a:srgbClr val="FF0000"/>
                </a:solidFill>
                <a:effectLst>
                  <a:glow rad="139700">
                    <a:schemeClr val="bg1"/>
                  </a:glow>
                </a:effectLst>
                <a:latin typeface="TH SarabunPSK" pitchFamily="34" charset="-34"/>
                <a:ea typeface="Lato" charset="0"/>
                <a:cs typeface="TH SarabunPSK" pitchFamily="34" charset="-34"/>
              </a:rPr>
              <a:t>บุหรี่ถือเป็นต้นเหตุสำคัญในการนำไปสู่การ</a:t>
            </a:r>
            <a:r>
              <a:rPr lang="th-TH" sz="7200" b="1" dirty="0" smtClean="0">
                <a:solidFill>
                  <a:srgbClr val="FF0000"/>
                </a:solidFill>
                <a:effectLst>
                  <a:glow rad="139700">
                    <a:schemeClr val="bg1"/>
                  </a:glow>
                </a:effectLst>
                <a:latin typeface="TH SarabunPSK" pitchFamily="34" charset="-34"/>
                <a:ea typeface="Lato" charset="0"/>
                <a:cs typeface="TH SarabunPSK" pitchFamily="34" charset="-34"/>
              </a:rPr>
              <a:t>ติด</a:t>
            </a:r>
            <a:r>
              <a:rPr lang="th-TH" sz="7200" b="1" dirty="0" err="1" smtClean="0">
                <a:solidFill>
                  <a:srgbClr val="FF0000"/>
                </a:solidFill>
                <a:effectLst>
                  <a:glow rad="139700">
                    <a:schemeClr val="bg1"/>
                  </a:glow>
                </a:effectLst>
                <a:latin typeface="TH SarabunPSK" pitchFamily="34" charset="-34"/>
                <a:ea typeface="Lato" charset="0"/>
                <a:cs typeface="TH SarabunPSK" pitchFamily="34" charset="-34"/>
              </a:rPr>
              <a:t>ยาเสพติด</a:t>
            </a:r>
            <a:r>
              <a:rPr lang="th-TH" sz="7200" b="1" dirty="0" smtClean="0">
                <a:solidFill>
                  <a:srgbClr val="FF0000"/>
                </a:solidFill>
                <a:effectLst>
                  <a:glow rad="139700">
                    <a:schemeClr val="bg1"/>
                  </a:glow>
                </a:effectLst>
                <a:latin typeface="TH SarabunPSK" pitchFamily="34" charset="-34"/>
                <a:ea typeface="Lato" charset="0"/>
                <a:cs typeface="TH SarabunPSK" pitchFamily="34" charset="-34"/>
              </a:rPr>
              <a:t>ของ</a:t>
            </a:r>
            <a:r>
              <a:rPr lang="th-TH" sz="7200" b="1" dirty="0">
                <a:solidFill>
                  <a:srgbClr val="FF0000"/>
                </a:solidFill>
                <a:effectLst>
                  <a:glow rad="139700">
                    <a:schemeClr val="bg1"/>
                  </a:glow>
                </a:effectLst>
                <a:latin typeface="TH SarabunPSK" pitchFamily="34" charset="-34"/>
                <a:ea typeface="Lato" charset="0"/>
                <a:cs typeface="TH SarabunPSK" pitchFamily="34" charset="-34"/>
              </a:rPr>
              <a:t>นักเรียน</a:t>
            </a:r>
            <a:endParaRPr lang="en-US" sz="7200" b="1" dirty="0">
              <a:solidFill>
                <a:srgbClr val="FF0000"/>
              </a:solidFill>
              <a:effectLst>
                <a:glow rad="139700">
                  <a:schemeClr val="bg1"/>
                </a:glow>
              </a:effectLst>
              <a:latin typeface="TH SarabunPSK" pitchFamily="34" charset="-34"/>
              <a:ea typeface="Lato" charset="0"/>
              <a:cs typeface="TH SarabunPSK" pitchFamily="34" charset="-34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5B6C8900-184D-994D-B071-B8B00C438166}"/>
              </a:ext>
            </a:extLst>
          </p:cNvPr>
          <p:cNvSpPr txBox="1"/>
          <p:nvPr/>
        </p:nvSpPr>
        <p:spPr>
          <a:xfrm>
            <a:off x="2837953" y="3123160"/>
            <a:ext cx="159223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5. กวดขันกำชับโรงเรียนในเรื่องของบุหรี่</a:t>
            </a:r>
          </a:p>
        </p:txBody>
      </p:sp>
      <p:pic>
        <p:nvPicPr>
          <p:cNvPr id="124" name="รูปภาพ 1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394" y="12495530"/>
            <a:ext cx="679530" cy="923243"/>
          </a:xfrm>
          <a:prstGeom prst="rect">
            <a:avLst/>
          </a:prstGeom>
        </p:spPr>
      </p:pic>
      <p:sp>
        <p:nvSpPr>
          <p:cNvPr id="125" name="TextBox 112">
            <a:extLst>
              <a:ext uri="{FF2B5EF4-FFF2-40B4-BE49-F238E27FC236}">
                <a16:creationId xmlns:a16="http://schemas.microsoft.com/office/drawing/2014/main" xmlns="" id="{3B6C6C4D-6A9B-284B-8302-46856812664D}"/>
              </a:ext>
            </a:extLst>
          </p:cNvPr>
          <p:cNvSpPr txBox="1"/>
          <p:nvPr/>
        </p:nvSpPr>
        <p:spPr>
          <a:xfrm>
            <a:off x="1743728" y="-13548"/>
            <a:ext cx="217076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2.1 </a:t>
            </a:r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ผลการดำเนินการตามข้อเสนอแนะของผู้ตรวจราชการในการตรวจราชการประจำปี งบประมาณ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พ.ศ.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2562</a:t>
            </a:r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รอบที่ 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</a:t>
            </a:r>
            <a:endParaRPr lang="th-TH" sz="6600" b="1" dirty="0">
              <a:solidFill>
                <a:schemeClr val="accent1">
                  <a:lumMod val="75000"/>
                  <a:lumOff val="25000"/>
                </a:schemeClr>
              </a:solidFill>
              <a:effectLst>
                <a:glow rad="2540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618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AF569B1-7FB2-684B-9150-8CBD03DB83EF}"/>
              </a:ext>
            </a:extLst>
          </p:cNvPr>
          <p:cNvGrpSpPr/>
          <p:nvPr/>
        </p:nvGrpSpPr>
        <p:grpSpPr>
          <a:xfrm>
            <a:off x="0" y="-2"/>
            <a:ext cx="24377650" cy="13716004"/>
            <a:chOff x="0" y="-2"/>
            <a:chExt cx="24377650" cy="137160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5E05300-EE2C-754C-9495-B8827387D294}"/>
                </a:ext>
              </a:extLst>
            </p:cNvPr>
            <p:cNvGrpSpPr/>
            <p:nvPr/>
          </p:nvGrpSpPr>
          <p:grpSpPr>
            <a:xfrm>
              <a:off x="0" y="-2"/>
              <a:ext cx="24377650" cy="13716003"/>
              <a:chOff x="0" y="-1"/>
              <a:chExt cx="24377650" cy="12191002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2949FB38-9920-9A40-BFB4-1B241A81DA7E}"/>
                  </a:ext>
                </a:extLst>
              </p:cNvPr>
              <p:cNvSpPr/>
              <p:nvPr/>
            </p:nvSpPr>
            <p:spPr>
              <a:xfrm>
                <a:off x="0" y="-1"/>
                <a:ext cx="24377650" cy="60955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AF0CAF8E-DFF4-6648-BEE4-0FF367B11FCB}"/>
                  </a:ext>
                </a:extLst>
              </p:cNvPr>
              <p:cNvSpPr/>
              <p:nvPr/>
            </p:nvSpPr>
            <p:spPr>
              <a:xfrm>
                <a:off x="0" y="6095500"/>
                <a:ext cx="24377650" cy="6095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077EFA2-EB6A-734D-B530-52239F018B99}"/>
                </a:ext>
              </a:extLst>
            </p:cNvPr>
            <p:cNvSpPr/>
            <p:nvPr/>
          </p:nvSpPr>
          <p:spPr>
            <a:xfrm>
              <a:off x="0" y="3195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ADB051D-15EA-7D4C-98BC-69CDFDF010CF}"/>
                </a:ext>
              </a:extLst>
            </p:cNvPr>
            <p:cNvSpPr/>
            <p:nvPr/>
          </p:nvSpPr>
          <p:spPr>
            <a:xfrm>
              <a:off x="0" y="6800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418B84C-7CBB-3E42-8294-B5D1D6C8ECC9}"/>
                </a:ext>
              </a:extLst>
            </p:cNvPr>
            <p:cNvSpPr/>
            <p:nvPr/>
          </p:nvSpPr>
          <p:spPr>
            <a:xfrm>
              <a:off x="0" y="104046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A9DFBCB-BE0A-3C4D-BDDE-6D7F959CA4D2}"/>
                </a:ext>
              </a:extLst>
            </p:cNvPr>
            <p:cNvSpPr/>
            <p:nvPr/>
          </p:nvSpPr>
          <p:spPr>
            <a:xfrm>
              <a:off x="0" y="140091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D0D55EA-FA72-024B-9F86-016D85DC4EB4}"/>
                </a:ext>
              </a:extLst>
            </p:cNvPr>
            <p:cNvSpPr/>
            <p:nvPr/>
          </p:nvSpPr>
          <p:spPr>
            <a:xfrm>
              <a:off x="0" y="176571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E0227C2E-FC83-CA47-BAF5-7D81DF33DA7C}"/>
                </a:ext>
              </a:extLst>
            </p:cNvPr>
            <p:cNvSpPr/>
            <p:nvPr/>
          </p:nvSpPr>
          <p:spPr>
            <a:xfrm>
              <a:off x="0" y="212616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A879737A-7422-BB4F-A4E9-6BBB874B7000}"/>
                </a:ext>
              </a:extLst>
            </p:cNvPr>
            <p:cNvSpPr/>
            <p:nvPr/>
          </p:nvSpPr>
          <p:spPr>
            <a:xfrm>
              <a:off x="0" y="248661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A9CEF8C-AA6D-664B-9001-1C307C21C7D1}"/>
                </a:ext>
              </a:extLst>
            </p:cNvPr>
            <p:cNvSpPr/>
            <p:nvPr/>
          </p:nvSpPr>
          <p:spPr>
            <a:xfrm>
              <a:off x="0" y="284707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4017178-E08C-DD4E-AFAB-A3533CB9B982}"/>
                </a:ext>
              </a:extLst>
            </p:cNvPr>
            <p:cNvSpPr/>
            <p:nvPr/>
          </p:nvSpPr>
          <p:spPr>
            <a:xfrm>
              <a:off x="0" y="320752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73975C1-65BF-B941-906D-5823C370E43A}"/>
                </a:ext>
              </a:extLst>
            </p:cNvPr>
            <p:cNvSpPr/>
            <p:nvPr/>
          </p:nvSpPr>
          <p:spPr>
            <a:xfrm>
              <a:off x="0" y="356798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0867923-2B3F-DB49-994C-0A218DBBDF98}"/>
                </a:ext>
              </a:extLst>
            </p:cNvPr>
            <p:cNvSpPr/>
            <p:nvPr/>
          </p:nvSpPr>
          <p:spPr>
            <a:xfrm>
              <a:off x="0" y="392843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32B1634-B72D-7348-8D72-FBD9C5499AC4}"/>
                </a:ext>
              </a:extLst>
            </p:cNvPr>
            <p:cNvSpPr/>
            <p:nvPr/>
          </p:nvSpPr>
          <p:spPr>
            <a:xfrm>
              <a:off x="0" y="428888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7857FF1-203F-974D-9C72-9EDD42EBDA67}"/>
                </a:ext>
              </a:extLst>
            </p:cNvPr>
            <p:cNvSpPr/>
            <p:nvPr/>
          </p:nvSpPr>
          <p:spPr>
            <a:xfrm>
              <a:off x="0" y="465368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804AB37-9CB2-C94B-A840-AE9E5BC1C334}"/>
                </a:ext>
              </a:extLst>
            </p:cNvPr>
            <p:cNvSpPr/>
            <p:nvPr/>
          </p:nvSpPr>
          <p:spPr>
            <a:xfrm>
              <a:off x="0" y="501413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AB8E0A9-3A88-7348-9559-0E27FA49D2EA}"/>
                </a:ext>
              </a:extLst>
            </p:cNvPr>
            <p:cNvSpPr/>
            <p:nvPr/>
          </p:nvSpPr>
          <p:spPr>
            <a:xfrm>
              <a:off x="0" y="537459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1E33237-30CF-2146-B93F-D540734D7304}"/>
                </a:ext>
              </a:extLst>
            </p:cNvPr>
            <p:cNvSpPr/>
            <p:nvPr/>
          </p:nvSpPr>
          <p:spPr>
            <a:xfrm>
              <a:off x="0" y="573504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27AB700-E751-7047-B063-646D5827B46A}"/>
                </a:ext>
              </a:extLst>
            </p:cNvPr>
            <p:cNvSpPr/>
            <p:nvPr/>
          </p:nvSpPr>
          <p:spPr>
            <a:xfrm>
              <a:off x="0" y="609550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F808D13-A8B5-6547-B668-586771637324}"/>
                </a:ext>
              </a:extLst>
            </p:cNvPr>
            <p:cNvSpPr/>
            <p:nvPr/>
          </p:nvSpPr>
          <p:spPr>
            <a:xfrm>
              <a:off x="0" y="645595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4767206D-8AA8-1840-A5F4-627CE7445023}"/>
                </a:ext>
              </a:extLst>
            </p:cNvPr>
            <p:cNvSpPr/>
            <p:nvPr/>
          </p:nvSpPr>
          <p:spPr>
            <a:xfrm>
              <a:off x="0" y="681640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4CCAC9A-AD5A-5441-94F7-3264406C808D}"/>
                </a:ext>
              </a:extLst>
            </p:cNvPr>
            <p:cNvSpPr/>
            <p:nvPr/>
          </p:nvSpPr>
          <p:spPr>
            <a:xfrm>
              <a:off x="0" y="717686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1622A78A-4921-3446-9D07-061DCA1AD931}"/>
                </a:ext>
              </a:extLst>
            </p:cNvPr>
            <p:cNvSpPr/>
            <p:nvPr/>
          </p:nvSpPr>
          <p:spPr>
            <a:xfrm>
              <a:off x="0" y="754165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F58040FF-7D89-6D41-8577-179D87583C14}"/>
                </a:ext>
              </a:extLst>
            </p:cNvPr>
            <p:cNvSpPr/>
            <p:nvPr/>
          </p:nvSpPr>
          <p:spPr>
            <a:xfrm>
              <a:off x="0" y="790211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28EA6B68-2D49-574D-A71B-BF86E782FDDF}"/>
                </a:ext>
              </a:extLst>
            </p:cNvPr>
            <p:cNvSpPr/>
            <p:nvPr/>
          </p:nvSpPr>
          <p:spPr>
            <a:xfrm>
              <a:off x="0" y="826256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38D89E81-742C-0B4E-871D-9FEE47A74147}"/>
                </a:ext>
              </a:extLst>
            </p:cNvPr>
            <p:cNvSpPr/>
            <p:nvPr/>
          </p:nvSpPr>
          <p:spPr>
            <a:xfrm>
              <a:off x="0" y="862302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6577E23-008D-9841-A535-B4B18EDE82D6}"/>
                </a:ext>
              </a:extLst>
            </p:cNvPr>
            <p:cNvSpPr/>
            <p:nvPr/>
          </p:nvSpPr>
          <p:spPr>
            <a:xfrm>
              <a:off x="0" y="898347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01556508-917B-114B-A344-229393DE2F21}"/>
                </a:ext>
              </a:extLst>
            </p:cNvPr>
            <p:cNvSpPr/>
            <p:nvPr/>
          </p:nvSpPr>
          <p:spPr>
            <a:xfrm>
              <a:off x="0" y="934392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2319C9A5-4910-0C4A-A438-623E08AA90E3}"/>
                </a:ext>
              </a:extLst>
            </p:cNvPr>
            <p:cNvSpPr/>
            <p:nvPr/>
          </p:nvSpPr>
          <p:spPr>
            <a:xfrm>
              <a:off x="0" y="970438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1D9E485C-C35A-A843-B63C-6FD834641A73}"/>
                </a:ext>
              </a:extLst>
            </p:cNvPr>
            <p:cNvSpPr/>
            <p:nvPr/>
          </p:nvSpPr>
          <p:spPr>
            <a:xfrm>
              <a:off x="0" y="1006483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8C018DD2-F7A2-9044-9197-39563945041E}"/>
                </a:ext>
              </a:extLst>
            </p:cNvPr>
            <p:cNvSpPr/>
            <p:nvPr/>
          </p:nvSpPr>
          <p:spPr>
            <a:xfrm>
              <a:off x="0" y="1042963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AC0A15BB-061D-C84C-8FA0-B3C185985C63}"/>
                </a:ext>
              </a:extLst>
            </p:cNvPr>
            <p:cNvSpPr/>
            <p:nvPr/>
          </p:nvSpPr>
          <p:spPr>
            <a:xfrm>
              <a:off x="0" y="1079008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EDD1C70C-E256-1142-8259-7448B83A316A}"/>
                </a:ext>
              </a:extLst>
            </p:cNvPr>
            <p:cNvSpPr/>
            <p:nvPr/>
          </p:nvSpPr>
          <p:spPr>
            <a:xfrm>
              <a:off x="0" y="1115054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AF6983C9-9C49-FD41-996B-6CDF1F2537B3}"/>
                </a:ext>
              </a:extLst>
            </p:cNvPr>
            <p:cNvSpPr/>
            <p:nvPr/>
          </p:nvSpPr>
          <p:spPr>
            <a:xfrm>
              <a:off x="0" y="1151099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B3F6A65B-5DA1-5440-82E5-A7D70A79DD0C}"/>
                </a:ext>
              </a:extLst>
            </p:cNvPr>
            <p:cNvSpPr/>
            <p:nvPr/>
          </p:nvSpPr>
          <p:spPr>
            <a:xfrm>
              <a:off x="0" y="1187144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B56E1389-5761-3E43-8A66-CA6E5393F4E8}"/>
                </a:ext>
              </a:extLst>
            </p:cNvPr>
            <p:cNvSpPr/>
            <p:nvPr/>
          </p:nvSpPr>
          <p:spPr>
            <a:xfrm>
              <a:off x="0" y="1223190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E2A1ECEF-DC82-2D4C-B2DC-CBC16EFF6E7A}"/>
                </a:ext>
              </a:extLst>
            </p:cNvPr>
            <p:cNvSpPr/>
            <p:nvPr/>
          </p:nvSpPr>
          <p:spPr>
            <a:xfrm>
              <a:off x="0" y="1259235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0A43CC12-E17F-F54F-B124-51A7E9AD8E21}"/>
                </a:ext>
              </a:extLst>
            </p:cNvPr>
            <p:cNvSpPr/>
            <p:nvPr/>
          </p:nvSpPr>
          <p:spPr>
            <a:xfrm>
              <a:off x="0" y="129571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59352F14-9F2C-014F-AE40-9DE9FD7C5173}"/>
                </a:ext>
              </a:extLst>
            </p:cNvPr>
            <p:cNvSpPr/>
            <p:nvPr/>
          </p:nvSpPr>
          <p:spPr>
            <a:xfrm>
              <a:off x="0" y="133176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8C4A4E23-FD87-374A-99D5-8E2A1EAE2BD9}"/>
                </a:ext>
              </a:extLst>
            </p:cNvPr>
            <p:cNvSpPr/>
            <p:nvPr/>
          </p:nvSpPr>
          <p:spPr>
            <a:xfrm rot="5400000">
              <a:off x="649149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6C5A7AAE-0234-A646-BEEC-1F941B73D464}"/>
                </a:ext>
              </a:extLst>
            </p:cNvPr>
            <p:cNvSpPr/>
            <p:nvPr/>
          </p:nvSpPr>
          <p:spPr>
            <a:xfrm rot="5400000">
              <a:off x="613104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FD8D4A20-908E-3B47-BD19-2782BA4E30D4}"/>
                </a:ext>
              </a:extLst>
            </p:cNvPr>
            <p:cNvSpPr/>
            <p:nvPr/>
          </p:nvSpPr>
          <p:spPr>
            <a:xfrm rot="5400000">
              <a:off x="577059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8C8845CF-030F-5E4F-84C4-48D903A35D96}"/>
                </a:ext>
              </a:extLst>
            </p:cNvPr>
            <p:cNvSpPr/>
            <p:nvPr/>
          </p:nvSpPr>
          <p:spPr>
            <a:xfrm rot="5400000">
              <a:off x="541013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AE65F3FF-0387-3D45-9C8E-7EEF6F7FC884}"/>
                </a:ext>
              </a:extLst>
            </p:cNvPr>
            <p:cNvSpPr/>
            <p:nvPr/>
          </p:nvSpPr>
          <p:spPr>
            <a:xfrm rot="5400000">
              <a:off x="504534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3EE5EEF1-7FB1-FA49-8153-C6C4D6B82C86}"/>
                </a:ext>
              </a:extLst>
            </p:cNvPr>
            <p:cNvSpPr/>
            <p:nvPr/>
          </p:nvSpPr>
          <p:spPr>
            <a:xfrm rot="5400000">
              <a:off x="46848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B63B8EE1-7F82-2643-B47C-698D6B843E4B}"/>
                </a:ext>
              </a:extLst>
            </p:cNvPr>
            <p:cNvSpPr/>
            <p:nvPr/>
          </p:nvSpPr>
          <p:spPr>
            <a:xfrm rot="5400000">
              <a:off x="43244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F4C81F82-5630-CD48-9C73-001D224029F5}"/>
                </a:ext>
              </a:extLst>
            </p:cNvPr>
            <p:cNvSpPr/>
            <p:nvPr/>
          </p:nvSpPr>
          <p:spPr>
            <a:xfrm rot="5400000">
              <a:off x="39639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9BAB7FF6-E0C6-EC47-B355-454A9744451F}"/>
                </a:ext>
              </a:extLst>
            </p:cNvPr>
            <p:cNvSpPr/>
            <p:nvPr/>
          </p:nvSpPr>
          <p:spPr>
            <a:xfrm rot="5400000">
              <a:off x="36035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871EA53F-2145-1A4A-A6E7-777FF9287F78}"/>
                </a:ext>
              </a:extLst>
            </p:cNvPr>
            <p:cNvSpPr/>
            <p:nvPr/>
          </p:nvSpPr>
          <p:spPr>
            <a:xfrm rot="5400000">
              <a:off x="32430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73855081-A73D-4A44-8AEB-8D5BD2F206B4}"/>
                </a:ext>
              </a:extLst>
            </p:cNvPr>
            <p:cNvSpPr/>
            <p:nvPr/>
          </p:nvSpPr>
          <p:spPr>
            <a:xfrm rot="5400000">
              <a:off x="288261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31A37311-DA06-1941-A00C-55FD19CACF64}"/>
                </a:ext>
              </a:extLst>
            </p:cNvPr>
            <p:cNvSpPr/>
            <p:nvPr/>
          </p:nvSpPr>
          <p:spPr>
            <a:xfrm rot="5400000">
              <a:off x="252216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0C497B6A-D4FA-7347-A72A-0C3293E5D1AC}"/>
                </a:ext>
              </a:extLst>
            </p:cNvPr>
            <p:cNvSpPr/>
            <p:nvPr/>
          </p:nvSpPr>
          <p:spPr>
            <a:xfrm rot="5400000">
              <a:off x="21573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0670FF60-E1FC-2F4C-B984-E4541D2C1FFD}"/>
                </a:ext>
              </a:extLst>
            </p:cNvPr>
            <p:cNvSpPr/>
            <p:nvPr/>
          </p:nvSpPr>
          <p:spPr>
            <a:xfrm rot="5400000">
              <a:off x="17969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CA250DD1-FBFD-5F4F-8994-14C2343706D3}"/>
                </a:ext>
              </a:extLst>
            </p:cNvPr>
            <p:cNvSpPr/>
            <p:nvPr/>
          </p:nvSpPr>
          <p:spPr>
            <a:xfrm rot="5400000">
              <a:off x="14364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BA38016F-4BBD-174F-9321-F76CC30E0702}"/>
                </a:ext>
              </a:extLst>
            </p:cNvPr>
            <p:cNvSpPr/>
            <p:nvPr/>
          </p:nvSpPr>
          <p:spPr>
            <a:xfrm rot="5400000">
              <a:off x="10760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2887536D-4FBE-9B45-8882-A411A1AB0566}"/>
                </a:ext>
              </a:extLst>
            </p:cNvPr>
            <p:cNvSpPr/>
            <p:nvPr/>
          </p:nvSpPr>
          <p:spPr>
            <a:xfrm rot="5400000">
              <a:off x="7155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62A62DC0-5852-AB43-B918-3AC61B7FD82B}"/>
                </a:ext>
              </a:extLst>
            </p:cNvPr>
            <p:cNvSpPr/>
            <p:nvPr/>
          </p:nvSpPr>
          <p:spPr>
            <a:xfrm rot="5400000">
              <a:off x="3550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0BA6621C-AF54-AC4E-9176-C65848AAD152}"/>
                </a:ext>
              </a:extLst>
            </p:cNvPr>
            <p:cNvSpPr/>
            <p:nvPr/>
          </p:nvSpPr>
          <p:spPr>
            <a:xfrm rot="5400000">
              <a:off x="-53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7F2B4C55-33EA-4A4E-BE38-9C1CA5A3FED1}"/>
                </a:ext>
              </a:extLst>
            </p:cNvPr>
            <p:cNvSpPr/>
            <p:nvPr/>
          </p:nvSpPr>
          <p:spPr>
            <a:xfrm rot="5400000">
              <a:off x="-3658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A9034A32-8F4D-D042-A17E-BE49A0702313}"/>
                </a:ext>
              </a:extLst>
            </p:cNvPr>
            <p:cNvSpPr/>
            <p:nvPr/>
          </p:nvSpPr>
          <p:spPr>
            <a:xfrm rot="5400000">
              <a:off x="-7306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5E86B7AB-1150-1A46-B620-E73AB88FEC60}"/>
                </a:ext>
              </a:extLst>
            </p:cNvPr>
            <p:cNvSpPr/>
            <p:nvPr/>
          </p:nvSpPr>
          <p:spPr>
            <a:xfrm rot="5400000">
              <a:off x="-109106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82737585-4702-D444-A311-5E2EAA614E26}"/>
                </a:ext>
              </a:extLst>
            </p:cNvPr>
            <p:cNvSpPr/>
            <p:nvPr/>
          </p:nvSpPr>
          <p:spPr>
            <a:xfrm rot="5400000">
              <a:off x="-145151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022AE0B9-5F75-144A-9C4E-CB7746182DC0}"/>
                </a:ext>
              </a:extLst>
            </p:cNvPr>
            <p:cNvSpPr/>
            <p:nvPr/>
          </p:nvSpPr>
          <p:spPr>
            <a:xfrm rot="5400000">
              <a:off x="-181196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EC4E27C9-FFEA-B041-A248-298EEBF2E448}"/>
                </a:ext>
              </a:extLst>
            </p:cNvPr>
            <p:cNvSpPr/>
            <p:nvPr/>
          </p:nvSpPr>
          <p:spPr>
            <a:xfrm rot="5400000">
              <a:off x="-21724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A25918F5-6566-0E43-9AFB-BF0F7471CFF4}"/>
                </a:ext>
              </a:extLst>
            </p:cNvPr>
            <p:cNvSpPr/>
            <p:nvPr/>
          </p:nvSpPr>
          <p:spPr>
            <a:xfrm rot="5400000">
              <a:off x="-25328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D376A93B-8F2C-D447-A7A4-70A2D51636C2}"/>
                </a:ext>
              </a:extLst>
            </p:cNvPr>
            <p:cNvSpPr/>
            <p:nvPr/>
          </p:nvSpPr>
          <p:spPr>
            <a:xfrm rot="5400000">
              <a:off x="-28933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FFC6CBDB-C514-CF43-9D4C-4FAA9403BA1C}"/>
                </a:ext>
              </a:extLst>
            </p:cNvPr>
            <p:cNvSpPr/>
            <p:nvPr/>
          </p:nvSpPr>
          <p:spPr>
            <a:xfrm rot="5400000">
              <a:off x="-32537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B12984BB-84F3-6041-ABB8-3C5061E497E5}"/>
                </a:ext>
              </a:extLst>
            </p:cNvPr>
            <p:cNvSpPr/>
            <p:nvPr/>
          </p:nvSpPr>
          <p:spPr>
            <a:xfrm rot="5400000">
              <a:off x="-361858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ECCA0F1F-25EA-D544-A5EF-D9FD63E41202}"/>
                </a:ext>
              </a:extLst>
            </p:cNvPr>
            <p:cNvSpPr/>
            <p:nvPr/>
          </p:nvSpPr>
          <p:spPr>
            <a:xfrm rot="5400000">
              <a:off x="-397903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3951F54C-CE1E-6A41-9CD5-7388B264D056}"/>
                </a:ext>
              </a:extLst>
            </p:cNvPr>
            <p:cNvSpPr/>
            <p:nvPr/>
          </p:nvSpPr>
          <p:spPr>
            <a:xfrm rot="5400000">
              <a:off x="-433948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660A0B44-51E2-8C45-8700-90C2F2674D8B}"/>
                </a:ext>
              </a:extLst>
            </p:cNvPr>
            <p:cNvSpPr/>
            <p:nvPr/>
          </p:nvSpPr>
          <p:spPr>
            <a:xfrm rot="5400000">
              <a:off x="-469994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AAAF7440-D61B-884D-854F-E2EE161C340F}"/>
                </a:ext>
              </a:extLst>
            </p:cNvPr>
            <p:cNvSpPr/>
            <p:nvPr/>
          </p:nvSpPr>
          <p:spPr>
            <a:xfrm rot="5400000">
              <a:off x="-50603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C30C0C55-8CAD-064E-BC12-D3247795FE86}"/>
                </a:ext>
              </a:extLst>
            </p:cNvPr>
            <p:cNvSpPr/>
            <p:nvPr/>
          </p:nvSpPr>
          <p:spPr>
            <a:xfrm rot="5400000">
              <a:off x="-54208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108E0A4A-2B5C-CB47-8BE1-5BF7BBE0A9D7}"/>
                </a:ext>
              </a:extLst>
            </p:cNvPr>
            <p:cNvSpPr/>
            <p:nvPr/>
          </p:nvSpPr>
          <p:spPr>
            <a:xfrm rot="5400000">
              <a:off x="-57813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759B5672-6E12-4F44-87AE-686BB38FDF43}"/>
                </a:ext>
              </a:extLst>
            </p:cNvPr>
            <p:cNvSpPr/>
            <p:nvPr/>
          </p:nvSpPr>
          <p:spPr>
            <a:xfrm rot="5400000">
              <a:off x="-61461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F350687D-4CBC-3D44-A50C-AFD55AA3C705}"/>
                </a:ext>
              </a:extLst>
            </p:cNvPr>
            <p:cNvSpPr/>
            <p:nvPr/>
          </p:nvSpPr>
          <p:spPr>
            <a:xfrm rot="5400000">
              <a:off x="-650655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63DBB084-6D78-EF44-9CF9-068232F25F47}"/>
                </a:ext>
              </a:extLst>
            </p:cNvPr>
            <p:cNvSpPr/>
            <p:nvPr/>
          </p:nvSpPr>
          <p:spPr>
            <a:xfrm rot="5400000">
              <a:off x="173224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A187979-BE5E-3F46-8F0D-EAAA0D3CD0E1}"/>
                </a:ext>
              </a:extLst>
            </p:cNvPr>
            <p:cNvSpPr/>
            <p:nvPr/>
          </p:nvSpPr>
          <p:spPr>
            <a:xfrm rot="5400000">
              <a:off x="169620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439CB854-7CED-4144-A6C8-7129E59BADA5}"/>
                </a:ext>
              </a:extLst>
            </p:cNvPr>
            <p:cNvSpPr/>
            <p:nvPr/>
          </p:nvSpPr>
          <p:spPr>
            <a:xfrm rot="5400000">
              <a:off x="166015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97AE3748-9898-ED40-BA1A-C95A21ACF4F3}"/>
                </a:ext>
              </a:extLst>
            </p:cNvPr>
            <p:cNvSpPr/>
            <p:nvPr/>
          </p:nvSpPr>
          <p:spPr>
            <a:xfrm rot="5400000">
              <a:off x="162411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FEC52661-3DDC-7840-ADB5-84008990A208}"/>
                </a:ext>
              </a:extLst>
            </p:cNvPr>
            <p:cNvSpPr/>
            <p:nvPr/>
          </p:nvSpPr>
          <p:spPr>
            <a:xfrm rot="5400000">
              <a:off x="158806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11D8DFBE-DF76-4F41-ADCE-D02AF3952068}"/>
                </a:ext>
              </a:extLst>
            </p:cNvPr>
            <p:cNvSpPr/>
            <p:nvPr/>
          </p:nvSpPr>
          <p:spPr>
            <a:xfrm rot="5400000">
              <a:off x="1551587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AD35B7E4-1152-FA4E-9717-B874BC71211D}"/>
                </a:ext>
              </a:extLst>
            </p:cNvPr>
            <p:cNvSpPr/>
            <p:nvPr/>
          </p:nvSpPr>
          <p:spPr>
            <a:xfrm rot="5400000">
              <a:off x="1515542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AD263F1D-52C5-8940-82E7-60A6DF383B9F}"/>
                </a:ext>
              </a:extLst>
            </p:cNvPr>
            <p:cNvSpPr/>
            <p:nvPr/>
          </p:nvSpPr>
          <p:spPr>
            <a:xfrm rot="5400000">
              <a:off x="147949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06D7B33F-A7D4-C642-B6C5-E8487B04E7EA}"/>
                </a:ext>
              </a:extLst>
            </p:cNvPr>
            <p:cNvSpPr/>
            <p:nvPr/>
          </p:nvSpPr>
          <p:spPr>
            <a:xfrm rot="5400000">
              <a:off x="144345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0E24433C-9F8D-A042-90CE-CBE1733172E9}"/>
                </a:ext>
              </a:extLst>
            </p:cNvPr>
            <p:cNvSpPr/>
            <p:nvPr/>
          </p:nvSpPr>
          <p:spPr>
            <a:xfrm rot="5400000">
              <a:off x="140740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249B6CD-70CA-174D-AA85-8005EB9E7E91}"/>
                </a:ext>
              </a:extLst>
            </p:cNvPr>
            <p:cNvSpPr/>
            <p:nvPr/>
          </p:nvSpPr>
          <p:spPr>
            <a:xfrm rot="5400000">
              <a:off x="137136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73DBDCB2-8CFE-BF43-879F-57085F5BA4E0}"/>
                </a:ext>
              </a:extLst>
            </p:cNvPr>
            <p:cNvSpPr/>
            <p:nvPr/>
          </p:nvSpPr>
          <p:spPr>
            <a:xfrm rot="5400000">
              <a:off x="133531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5693ABE8-4431-1248-B031-711E05C87732}"/>
                </a:ext>
              </a:extLst>
            </p:cNvPr>
            <p:cNvSpPr/>
            <p:nvPr/>
          </p:nvSpPr>
          <p:spPr>
            <a:xfrm rot="5400000">
              <a:off x="129926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267D7DC4-0CE8-C348-92A8-7C2A66E0BBAF}"/>
                </a:ext>
              </a:extLst>
            </p:cNvPr>
            <p:cNvSpPr/>
            <p:nvPr/>
          </p:nvSpPr>
          <p:spPr>
            <a:xfrm rot="5400000">
              <a:off x="126279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64E22688-9F63-DC45-9733-E2D9DF793CED}"/>
                </a:ext>
              </a:extLst>
            </p:cNvPr>
            <p:cNvSpPr/>
            <p:nvPr/>
          </p:nvSpPr>
          <p:spPr>
            <a:xfrm rot="5400000">
              <a:off x="1226744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F5D23D5A-F2EF-E14A-A1FE-E21E8ACBA382}"/>
                </a:ext>
              </a:extLst>
            </p:cNvPr>
            <p:cNvSpPr/>
            <p:nvPr/>
          </p:nvSpPr>
          <p:spPr>
            <a:xfrm rot="5400000">
              <a:off x="1190699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E0A25594-D945-F846-9C7B-CEF358EA7D83}"/>
                </a:ext>
              </a:extLst>
            </p:cNvPr>
            <p:cNvSpPr/>
            <p:nvPr/>
          </p:nvSpPr>
          <p:spPr>
            <a:xfrm rot="5400000">
              <a:off x="1154653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D20A05D8-FAC4-4E4F-809D-16590D1245D1}"/>
                </a:ext>
              </a:extLst>
            </p:cNvPr>
            <p:cNvSpPr/>
            <p:nvPr/>
          </p:nvSpPr>
          <p:spPr>
            <a:xfrm rot="5400000">
              <a:off x="111860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4C596366-824F-4440-8D96-63EB6B513149}"/>
                </a:ext>
              </a:extLst>
            </p:cNvPr>
            <p:cNvSpPr/>
            <p:nvPr/>
          </p:nvSpPr>
          <p:spPr>
            <a:xfrm rot="5400000">
              <a:off x="108256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9966A841-130E-FC4D-889A-A4E8F141AB1B}"/>
                </a:ext>
              </a:extLst>
            </p:cNvPr>
            <p:cNvSpPr/>
            <p:nvPr/>
          </p:nvSpPr>
          <p:spPr>
            <a:xfrm rot="5400000">
              <a:off x="104651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073F932E-FED2-BF44-A82B-E391BF701496}"/>
                </a:ext>
              </a:extLst>
            </p:cNvPr>
            <p:cNvSpPr/>
            <p:nvPr/>
          </p:nvSpPr>
          <p:spPr>
            <a:xfrm rot="5400000">
              <a:off x="101047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CE5B6BD1-D5A3-0D40-8B32-CCA2BBBD923E}"/>
                </a:ext>
              </a:extLst>
            </p:cNvPr>
            <p:cNvSpPr/>
            <p:nvPr/>
          </p:nvSpPr>
          <p:spPr>
            <a:xfrm rot="5400000">
              <a:off x="973992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4DB50593-B5FC-D74B-B2EC-86B4969BE235}"/>
                </a:ext>
              </a:extLst>
            </p:cNvPr>
            <p:cNvSpPr/>
            <p:nvPr/>
          </p:nvSpPr>
          <p:spPr>
            <a:xfrm rot="5400000">
              <a:off x="937947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82268F31-7789-3C4D-A9CF-9ABF2783683C}"/>
                </a:ext>
              </a:extLst>
            </p:cNvPr>
            <p:cNvSpPr/>
            <p:nvPr/>
          </p:nvSpPr>
          <p:spPr>
            <a:xfrm rot="5400000">
              <a:off x="901901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D38829D5-4B68-AD42-9F66-C88A5FCA4DE1}"/>
                </a:ext>
              </a:extLst>
            </p:cNvPr>
            <p:cNvSpPr/>
            <p:nvPr/>
          </p:nvSpPr>
          <p:spPr>
            <a:xfrm rot="5400000">
              <a:off x="865856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D87BC6A2-F362-A349-93AC-8EEBDE0BA4F6}"/>
                </a:ext>
              </a:extLst>
            </p:cNvPr>
            <p:cNvSpPr/>
            <p:nvPr/>
          </p:nvSpPr>
          <p:spPr>
            <a:xfrm rot="5400000">
              <a:off x="82981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9006DDD4-47A5-2545-AE96-62917C214A20}"/>
                </a:ext>
              </a:extLst>
            </p:cNvPr>
            <p:cNvSpPr/>
            <p:nvPr/>
          </p:nvSpPr>
          <p:spPr>
            <a:xfrm rot="5400000">
              <a:off x="79376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7A9EDF94-82C3-0044-9F10-976613266176}"/>
                </a:ext>
              </a:extLst>
            </p:cNvPr>
            <p:cNvSpPr/>
            <p:nvPr/>
          </p:nvSpPr>
          <p:spPr>
            <a:xfrm rot="5400000">
              <a:off x="757720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6874DE33-A99B-5543-BED2-59F3F281B905}"/>
                </a:ext>
              </a:extLst>
            </p:cNvPr>
            <p:cNvSpPr/>
            <p:nvPr/>
          </p:nvSpPr>
          <p:spPr>
            <a:xfrm rot="5400000">
              <a:off x="72124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B152584B-13FF-434C-84FF-E0CCC191DCFA}"/>
                </a:ext>
              </a:extLst>
            </p:cNvPr>
            <p:cNvSpPr/>
            <p:nvPr/>
          </p:nvSpPr>
          <p:spPr>
            <a:xfrm rot="5400000">
              <a:off x="685195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06E7A98B-FC0A-7842-9192-A2EEB88E50E7}"/>
              </a:ext>
            </a:extLst>
          </p:cNvPr>
          <p:cNvSpPr/>
          <p:nvPr/>
        </p:nvSpPr>
        <p:spPr>
          <a:xfrm>
            <a:off x="1836139" y="2847073"/>
            <a:ext cx="20705372" cy="9791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C51EAFE-1E21-724E-9EA5-E1FCC5DD9449}"/>
              </a:ext>
            </a:extLst>
          </p:cNvPr>
          <p:cNvSpPr/>
          <p:nvPr/>
        </p:nvSpPr>
        <p:spPr>
          <a:xfrm>
            <a:off x="1994767" y="5312097"/>
            <a:ext cx="20211475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th-TH" sz="66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มี</a:t>
            </a:r>
            <a:r>
              <a:rPr lang="th-TH" sz="66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การติดตามการปฏิบัติงานตามมาตรการป้องกันและแก้ไข</a:t>
            </a:r>
            <a:r>
              <a:rPr lang="th-TH" sz="66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ปัญหา</a:t>
            </a:r>
            <a:r>
              <a:rPr lang="th-TH" sz="6600" dirty="0" err="1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ยาเสพติด</a:t>
            </a:r>
            <a:r>
              <a:rPr lang="th-TH" sz="66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ในสถานศึกษาสังกัด</a:t>
            </a:r>
            <a:r>
              <a:rPr lang="th-TH" sz="66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กรุงเทพมหานคร จำนวน 437 โรงเรียน ตามแผนยุทธศาสตร์การควบคุมยาสูบแห่งชาติ ฉบับที่สอง  </a:t>
            </a:r>
            <a:r>
              <a:rPr lang="th-TH" sz="66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พ.ศ.</a:t>
            </a:r>
            <a:r>
              <a:rPr lang="th-TH" sz="66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2559 – 2562 ยุทธศาสตร์ที่ 2 : ป้องกันมิให้เกิดผู้เสพ</a:t>
            </a:r>
            <a:r>
              <a:rPr lang="th-TH" sz="66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ยาสูบ ราย</a:t>
            </a:r>
            <a:r>
              <a:rPr lang="th-TH" sz="66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ใหม่และ</a:t>
            </a:r>
            <a:r>
              <a:rPr lang="th-TH" sz="66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เฝ้าระวังธุรกิจ</a:t>
            </a:r>
            <a:r>
              <a:rPr lang="th-TH" sz="66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ยาสูบที่</a:t>
            </a:r>
            <a:r>
              <a:rPr lang="th-TH" sz="66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มุ่ง</a:t>
            </a:r>
            <a:r>
              <a:rPr lang="th-TH" sz="66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เป้าไป</a:t>
            </a:r>
            <a:r>
              <a:rPr lang="th-TH" sz="66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ยังเด็ก เยาวชนและนักสูบ</a:t>
            </a:r>
            <a:r>
              <a:rPr lang="th-TH" sz="66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หน้าใหม่</a:t>
            </a:r>
            <a:endParaRPr lang="th-TH" sz="6600" dirty="0">
              <a:solidFill>
                <a:schemeClr val="bg1"/>
              </a:solidFill>
              <a:latin typeface="TH SarabunPSK" pitchFamily="34" charset="-34"/>
              <a:ea typeface="Lato" charset="0"/>
              <a:cs typeface="TH SarabunPSK" pitchFamily="34" charset="-34"/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th-TH" sz="66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ส่ง</a:t>
            </a:r>
            <a:r>
              <a:rPr lang="th-TH" sz="66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ข้าราชการครูที่สอนระดับมัธยมศึกษา โรงเรียนละ 1 คน เข้าร่วมประชุมเชิง</a:t>
            </a:r>
            <a:r>
              <a:rPr lang="th-TH" sz="66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ปฏิบัติการ เพื่อ</a:t>
            </a:r>
            <a:r>
              <a:rPr lang="th-TH" sz="66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ก้าวสู่สถานศึกษาปลอดบุหรี่อย่างยั่งยืน ระหว่างวันที่ 23 – 24 เมษายน 2562 </a:t>
            </a:r>
            <a:r>
              <a:rPr lang="th-TH" sz="66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       ณ </a:t>
            </a:r>
            <a:r>
              <a:rPr lang="th-TH" sz="66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โรงแรม</a:t>
            </a:r>
            <a:r>
              <a:rPr lang="th-TH" sz="6600" dirty="0" err="1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เอเซีย</a:t>
            </a:r>
            <a:r>
              <a:rPr lang="th-TH" sz="66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 </a:t>
            </a:r>
            <a:r>
              <a:rPr lang="th-TH" sz="6600" dirty="0" err="1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แอร์</a:t>
            </a:r>
            <a:r>
              <a:rPr lang="th-TH" sz="66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พอร์ท </a:t>
            </a:r>
            <a:r>
              <a:rPr lang="th-TH" sz="66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กรุงเทพมหานคร</a:t>
            </a:r>
            <a:endParaRPr lang="th-TH" sz="6600" dirty="0">
              <a:solidFill>
                <a:schemeClr val="bg1"/>
              </a:solidFill>
              <a:latin typeface="TH SarabunPSK" pitchFamily="34" charset="-34"/>
              <a:ea typeface="Lato" charset="0"/>
              <a:cs typeface="TH SarabunPSK" pitchFamily="34" charset="-34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5B6C8900-184D-994D-B071-B8B00C438166}"/>
              </a:ext>
            </a:extLst>
          </p:cNvPr>
          <p:cNvSpPr txBox="1"/>
          <p:nvPr/>
        </p:nvSpPr>
        <p:spPr>
          <a:xfrm>
            <a:off x="2523218" y="3433590"/>
            <a:ext cx="159223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5. กวดขันกำชับโรงเรียนในเรื่องของบุหรี่</a:t>
            </a:r>
          </a:p>
        </p:txBody>
      </p:sp>
      <p:pic>
        <p:nvPicPr>
          <p:cNvPr id="124" name="รูปภาพ 1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394" y="12495530"/>
            <a:ext cx="679530" cy="923243"/>
          </a:xfrm>
          <a:prstGeom prst="rect">
            <a:avLst/>
          </a:prstGeom>
        </p:spPr>
      </p:pic>
      <p:sp>
        <p:nvSpPr>
          <p:cNvPr id="125" name="TextBox 112">
            <a:extLst>
              <a:ext uri="{FF2B5EF4-FFF2-40B4-BE49-F238E27FC236}">
                <a16:creationId xmlns:a16="http://schemas.microsoft.com/office/drawing/2014/main" xmlns="" id="{3B6C6C4D-6A9B-284B-8302-46856812664D}"/>
              </a:ext>
            </a:extLst>
          </p:cNvPr>
          <p:cNvSpPr txBox="1"/>
          <p:nvPr/>
        </p:nvSpPr>
        <p:spPr>
          <a:xfrm>
            <a:off x="1743728" y="-13548"/>
            <a:ext cx="217076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2.1 </a:t>
            </a:r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ผลการดำเนินการตามข้อเสนอแนะของผู้ตรวจราชการในการตรวจราชการประจำปี งบประมาณ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พ.ศ.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2562</a:t>
            </a:r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รอบที่ 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</a:t>
            </a:r>
            <a:endParaRPr lang="th-TH" sz="6600" b="1" dirty="0">
              <a:solidFill>
                <a:schemeClr val="accent1">
                  <a:lumMod val="75000"/>
                  <a:lumOff val="25000"/>
                </a:schemeClr>
              </a:solidFill>
              <a:effectLst>
                <a:glow rad="2540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07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AF569B1-7FB2-684B-9150-8CBD03DB83EF}"/>
              </a:ext>
            </a:extLst>
          </p:cNvPr>
          <p:cNvGrpSpPr/>
          <p:nvPr/>
        </p:nvGrpSpPr>
        <p:grpSpPr>
          <a:xfrm>
            <a:off x="0" y="-2"/>
            <a:ext cx="24377650" cy="13716004"/>
            <a:chOff x="0" y="-2"/>
            <a:chExt cx="24377650" cy="137160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5E05300-EE2C-754C-9495-B8827387D294}"/>
                </a:ext>
              </a:extLst>
            </p:cNvPr>
            <p:cNvGrpSpPr/>
            <p:nvPr/>
          </p:nvGrpSpPr>
          <p:grpSpPr>
            <a:xfrm>
              <a:off x="0" y="-2"/>
              <a:ext cx="24377650" cy="13716003"/>
              <a:chOff x="0" y="-1"/>
              <a:chExt cx="24377650" cy="12191002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2949FB38-9920-9A40-BFB4-1B241A81DA7E}"/>
                  </a:ext>
                </a:extLst>
              </p:cNvPr>
              <p:cNvSpPr/>
              <p:nvPr/>
            </p:nvSpPr>
            <p:spPr>
              <a:xfrm>
                <a:off x="0" y="-1"/>
                <a:ext cx="24377650" cy="60955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AF0CAF8E-DFF4-6648-BEE4-0FF367B11FCB}"/>
                  </a:ext>
                </a:extLst>
              </p:cNvPr>
              <p:cNvSpPr/>
              <p:nvPr/>
            </p:nvSpPr>
            <p:spPr>
              <a:xfrm>
                <a:off x="0" y="6095500"/>
                <a:ext cx="24377650" cy="6095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077EFA2-EB6A-734D-B530-52239F018B99}"/>
                </a:ext>
              </a:extLst>
            </p:cNvPr>
            <p:cNvSpPr/>
            <p:nvPr/>
          </p:nvSpPr>
          <p:spPr>
            <a:xfrm>
              <a:off x="0" y="3195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ADB051D-15EA-7D4C-98BC-69CDFDF010CF}"/>
                </a:ext>
              </a:extLst>
            </p:cNvPr>
            <p:cNvSpPr/>
            <p:nvPr/>
          </p:nvSpPr>
          <p:spPr>
            <a:xfrm>
              <a:off x="0" y="6800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418B84C-7CBB-3E42-8294-B5D1D6C8ECC9}"/>
                </a:ext>
              </a:extLst>
            </p:cNvPr>
            <p:cNvSpPr/>
            <p:nvPr/>
          </p:nvSpPr>
          <p:spPr>
            <a:xfrm>
              <a:off x="0" y="104046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A9DFBCB-BE0A-3C4D-BDDE-6D7F959CA4D2}"/>
                </a:ext>
              </a:extLst>
            </p:cNvPr>
            <p:cNvSpPr/>
            <p:nvPr/>
          </p:nvSpPr>
          <p:spPr>
            <a:xfrm>
              <a:off x="0" y="140091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D0D55EA-FA72-024B-9F86-016D85DC4EB4}"/>
                </a:ext>
              </a:extLst>
            </p:cNvPr>
            <p:cNvSpPr/>
            <p:nvPr/>
          </p:nvSpPr>
          <p:spPr>
            <a:xfrm>
              <a:off x="0" y="176571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E0227C2E-FC83-CA47-BAF5-7D81DF33DA7C}"/>
                </a:ext>
              </a:extLst>
            </p:cNvPr>
            <p:cNvSpPr/>
            <p:nvPr/>
          </p:nvSpPr>
          <p:spPr>
            <a:xfrm>
              <a:off x="0" y="212616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A879737A-7422-BB4F-A4E9-6BBB874B7000}"/>
                </a:ext>
              </a:extLst>
            </p:cNvPr>
            <p:cNvSpPr/>
            <p:nvPr/>
          </p:nvSpPr>
          <p:spPr>
            <a:xfrm>
              <a:off x="0" y="248661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A9CEF8C-AA6D-664B-9001-1C307C21C7D1}"/>
                </a:ext>
              </a:extLst>
            </p:cNvPr>
            <p:cNvSpPr/>
            <p:nvPr/>
          </p:nvSpPr>
          <p:spPr>
            <a:xfrm>
              <a:off x="0" y="284707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4017178-E08C-DD4E-AFAB-A3533CB9B982}"/>
                </a:ext>
              </a:extLst>
            </p:cNvPr>
            <p:cNvSpPr/>
            <p:nvPr/>
          </p:nvSpPr>
          <p:spPr>
            <a:xfrm>
              <a:off x="0" y="320752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73975C1-65BF-B941-906D-5823C370E43A}"/>
                </a:ext>
              </a:extLst>
            </p:cNvPr>
            <p:cNvSpPr/>
            <p:nvPr/>
          </p:nvSpPr>
          <p:spPr>
            <a:xfrm>
              <a:off x="0" y="356798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0867923-2B3F-DB49-994C-0A218DBBDF98}"/>
                </a:ext>
              </a:extLst>
            </p:cNvPr>
            <p:cNvSpPr/>
            <p:nvPr/>
          </p:nvSpPr>
          <p:spPr>
            <a:xfrm>
              <a:off x="0" y="392843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32B1634-B72D-7348-8D72-FBD9C5499AC4}"/>
                </a:ext>
              </a:extLst>
            </p:cNvPr>
            <p:cNvSpPr/>
            <p:nvPr/>
          </p:nvSpPr>
          <p:spPr>
            <a:xfrm>
              <a:off x="0" y="428888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7857FF1-203F-974D-9C72-9EDD42EBDA67}"/>
                </a:ext>
              </a:extLst>
            </p:cNvPr>
            <p:cNvSpPr/>
            <p:nvPr/>
          </p:nvSpPr>
          <p:spPr>
            <a:xfrm>
              <a:off x="0" y="465368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804AB37-9CB2-C94B-A840-AE9E5BC1C334}"/>
                </a:ext>
              </a:extLst>
            </p:cNvPr>
            <p:cNvSpPr/>
            <p:nvPr/>
          </p:nvSpPr>
          <p:spPr>
            <a:xfrm>
              <a:off x="0" y="501413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AB8E0A9-3A88-7348-9559-0E27FA49D2EA}"/>
                </a:ext>
              </a:extLst>
            </p:cNvPr>
            <p:cNvSpPr/>
            <p:nvPr/>
          </p:nvSpPr>
          <p:spPr>
            <a:xfrm>
              <a:off x="0" y="537459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1E33237-30CF-2146-B93F-D540734D7304}"/>
                </a:ext>
              </a:extLst>
            </p:cNvPr>
            <p:cNvSpPr/>
            <p:nvPr/>
          </p:nvSpPr>
          <p:spPr>
            <a:xfrm>
              <a:off x="0" y="573504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27AB700-E751-7047-B063-646D5827B46A}"/>
                </a:ext>
              </a:extLst>
            </p:cNvPr>
            <p:cNvSpPr/>
            <p:nvPr/>
          </p:nvSpPr>
          <p:spPr>
            <a:xfrm>
              <a:off x="0" y="609550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F808D13-A8B5-6547-B668-586771637324}"/>
                </a:ext>
              </a:extLst>
            </p:cNvPr>
            <p:cNvSpPr/>
            <p:nvPr/>
          </p:nvSpPr>
          <p:spPr>
            <a:xfrm>
              <a:off x="0" y="645595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4767206D-8AA8-1840-A5F4-627CE7445023}"/>
                </a:ext>
              </a:extLst>
            </p:cNvPr>
            <p:cNvSpPr/>
            <p:nvPr/>
          </p:nvSpPr>
          <p:spPr>
            <a:xfrm>
              <a:off x="0" y="681640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4CCAC9A-AD5A-5441-94F7-3264406C808D}"/>
                </a:ext>
              </a:extLst>
            </p:cNvPr>
            <p:cNvSpPr/>
            <p:nvPr/>
          </p:nvSpPr>
          <p:spPr>
            <a:xfrm>
              <a:off x="0" y="717686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1622A78A-4921-3446-9D07-061DCA1AD931}"/>
                </a:ext>
              </a:extLst>
            </p:cNvPr>
            <p:cNvSpPr/>
            <p:nvPr/>
          </p:nvSpPr>
          <p:spPr>
            <a:xfrm>
              <a:off x="0" y="754165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F58040FF-7D89-6D41-8577-179D87583C14}"/>
                </a:ext>
              </a:extLst>
            </p:cNvPr>
            <p:cNvSpPr/>
            <p:nvPr/>
          </p:nvSpPr>
          <p:spPr>
            <a:xfrm>
              <a:off x="0" y="790211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28EA6B68-2D49-574D-A71B-BF86E782FDDF}"/>
                </a:ext>
              </a:extLst>
            </p:cNvPr>
            <p:cNvSpPr/>
            <p:nvPr/>
          </p:nvSpPr>
          <p:spPr>
            <a:xfrm>
              <a:off x="0" y="826256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38D89E81-742C-0B4E-871D-9FEE47A74147}"/>
                </a:ext>
              </a:extLst>
            </p:cNvPr>
            <p:cNvSpPr/>
            <p:nvPr/>
          </p:nvSpPr>
          <p:spPr>
            <a:xfrm>
              <a:off x="0" y="862302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6577E23-008D-9841-A535-B4B18EDE82D6}"/>
                </a:ext>
              </a:extLst>
            </p:cNvPr>
            <p:cNvSpPr/>
            <p:nvPr/>
          </p:nvSpPr>
          <p:spPr>
            <a:xfrm>
              <a:off x="0" y="898347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01556508-917B-114B-A344-229393DE2F21}"/>
                </a:ext>
              </a:extLst>
            </p:cNvPr>
            <p:cNvSpPr/>
            <p:nvPr/>
          </p:nvSpPr>
          <p:spPr>
            <a:xfrm>
              <a:off x="0" y="934392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2319C9A5-4910-0C4A-A438-623E08AA90E3}"/>
                </a:ext>
              </a:extLst>
            </p:cNvPr>
            <p:cNvSpPr/>
            <p:nvPr/>
          </p:nvSpPr>
          <p:spPr>
            <a:xfrm>
              <a:off x="0" y="970438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1D9E485C-C35A-A843-B63C-6FD834641A73}"/>
                </a:ext>
              </a:extLst>
            </p:cNvPr>
            <p:cNvSpPr/>
            <p:nvPr/>
          </p:nvSpPr>
          <p:spPr>
            <a:xfrm>
              <a:off x="0" y="1006483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8C018DD2-F7A2-9044-9197-39563945041E}"/>
                </a:ext>
              </a:extLst>
            </p:cNvPr>
            <p:cNvSpPr/>
            <p:nvPr/>
          </p:nvSpPr>
          <p:spPr>
            <a:xfrm>
              <a:off x="0" y="1042963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AC0A15BB-061D-C84C-8FA0-B3C185985C63}"/>
                </a:ext>
              </a:extLst>
            </p:cNvPr>
            <p:cNvSpPr/>
            <p:nvPr/>
          </p:nvSpPr>
          <p:spPr>
            <a:xfrm>
              <a:off x="0" y="1079008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EDD1C70C-E256-1142-8259-7448B83A316A}"/>
                </a:ext>
              </a:extLst>
            </p:cNvPr>
            <p:cNvSpPr/>
            <p:nvPr/>
          </p:nvSpPr>
          <p:spPr>
            <a:xfrm>
              <a:off x="0" y="1115054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AF6983C9-9C49-FD41-996B-6CDF1F2537B3}"/>
                </a:ext>
              </a:extLst>
            </p:cNvPr>
            <p:cNvSpPr/>
            <p:nvPr/>
          </p:nvSpPr>
          <p:spPr>
            <a:xfrm>
              <a:off x="0" y="1151099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B3F6A65B-5DA1-5440-82E5-A7D70A79DD0C}"/>
                </a:ext>
              </a:extLst>
            </p:cNvPr>
            <p:cNvSpPr/>
            <p:nvPr/>
          </p:nvSpPr>
          <p:spPr>
            <a:xfrm>
              <a:off x="0" y="1187144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B56E1389-5761-3E43-8A66-CA6E5393F4E8}"/>
                </a:ext>
              </a:extLst>
            </p:cNvPr>
            <p:cNvSpPr/>
            <p:nvPr/>
          </p:nvSpPr>
          <p:spPr>
            <a:xfrm>
              <a:off x="0" y="1223190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E2A1ECEF-DC82-2D4C-B2DC-CBC16EFF6E7A}"/>
                </a:ext>
              </a:extLst>
            </p:cNvPr>
            <p:cNvSpPr/>
            <p:nvPr/>
          </p:nvSpPr>
          <p:spPr>
            <a:xfrm>
              <a:off x="0" y="1259235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0A43CC12-E17F-F54F-B124-51A7E9AD8E21}"/>
                </a:ext>
              </a:extLst>
            </p:cNvPr>
            <p:cNvSpPr/>
            <p:nvPr/>
          </p:nvSpPr>
          <p:spPr>
            <a:xfrm>
              <a:off x="0" y="129571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59352F14-9F2C-014F-AE40-9DE9FD7C5173}"/>
                </a:ext>
              </a:extLst>
            </p:cNvPr>
            <p:cNvSpPr/>
            <p:nvPr/>
          </p:nvSpPr>
          <p:spPr>
            <a:xfrm>
              <a:off x="0" y="133176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8C4A4E23-FD87-374A-99D5-8E2A1EAE2BD9}"/>
                </a:ext>
              </a:extLst>
            </p:cNvPr>
            <p:cNvSpPr/>
            <p:nvPr/>
          </p:nvSpPr>
          <p:spPr>
            <a:xfrm rot="5400000">
              <a:off x="649149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6C5A7AAE-0234-A646-BEEC-1F941B73D464}"/>
                </a:ext>
              </a:extLst>
            </p:cNvPr>
            <p:cNvSpPr/>
            <p:nvPr/>
          </p:nvSpPr>
          <p:spPr>
            <a:xfrm rot="5400000">
              <a:off x="613104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FD8D4A20-908E-3B47-BD19-2782BA4E30D4}"/>
                </a:ext>
              </a:extLst>
            </p:cNvPr>
            <p:cNvSpPr/>
            <p:nvPr/>
          </p:nvSpPr>
          <p:spPr>
            <a:xfrm rot="5400000">
              <a:off x="577059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8C8845CF-030F-5E4F-84C4-48D903A35D96}"/>
                </a:ext>
              </a:extLst>
            </p:cNvPr>
            <p:cNvSpPr/>
            <p:nvPr/>
          </p:nvSpPr>
          <p:spPr>
            <a:xfrm rot="5400000">
              <a:off x="541013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AE65F3FF-0387-3D45-9C8E-7EEF6F7FC884}"/>
                </a:ext>
              </a:extLst>
            </p:cNvPr>
            <p:cNvSpPr/>
            <p:nvPr/>
          </p:nvSpPr>
          <p:spPr>
            <a:xfrm rot="5400000">
              <a:off x="504534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3EE5EEF1-7FB1-FA49-8153-C6C4D6B82C86}"/>
                </a:ext>
              </a:extLst>
            </p:cNvPr>
            <p:cNvSpPr/>
            <p:nvPr/>
          </p:nvSpPr>
          <p:spPr>
            <a:xfrm rot="5400000">
              <a:off x="46848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B63B8EE1-7F82-2643-B47C-698D6B843E4B}"/>
                </a:ext>
              </a:extLst>
            </p:cNvPr>
            <p:cNvSpPr/>
            <p:nvPr/>
          </p:nvSpPr>
          <p:spPr>
            <a:xfrm rot="5400000">
              <a:off x="43244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F4C81F82-5630-CD48-9C73-001D224029F5}"/>
                </a:ext>
              </a:extLst>
            </p:cNvPr>
            <p:cNvSpPr/>
            <p:nvPr/>
          </p:nvSpPr>
          <p:spPr>
            <a:xfrm rot="5400000">
              <a:off x="39639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9BAB7FF6-E0C6-EC47-B355-454A9744451F}"/>
                </a:ext>
              </a:extLst>
            </p:cNvPr>
            <p:cNvSpPr/>
            <p:nvPr/>
          </p:nvSpPr>
          <p:spPr>
            <a:xfrm rot="5400000">
              <a:off x="36035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871EA53F-2145-1A4A-A6E7-777FF9287F78}"/>
                </a:ext>
              </a:extLst>
            </p:cNvPr>
            <p:cNvSpPr/>
            <p:nvPr/>
          </p:nvSpPr>
          <p:spPr>
            <a:xfrm rot="5400000">
              <a:off x="32430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73855081-A73D-4A44-8AEB-8D5BD2F206B4}"/>
                </a:ext>
              </a:extLst>
            </p:cNvPr>
            <p:cNvSpPr/>
            <p:nvPr/>
          </p:nvSpPr>
          <p:spPr>
            <a:xfrm rot="5400000">
              <a:off x="288261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31A37311-DA06-1941-A00C-55FD19CACF64}"/>
                </a:ext>
              </a:extLst>
            </p:cNvPr>
            <p:cNvSpPr/>
            <p:nvPr/>
          </p:nvSpPr>
          <p:spPr>
            <a:xfrm rot="5400000">
              <a:off x="252216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0C497B6A-D4FA-7347-A72A-0C3293E5D1AC}"/>
                </a:ext>
              </a:extLst>
            </p:cNvPr>
            <p:cNvSpPr/>
            <p:nvPr/>
          </p:nvSpPr>
          <p:spPr>
            <a:xfrm rot="5400000">
              <a:off x="21573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0670FF60-E1FC-2F4C-B984-E4541D2C1FFD}"/>
                </a:ext>
              </a:extLst>
            </p:cNvPr>
            <p:cNvSpPr/>
            <p:nvPr/>
          </p:nvSpPr>
          <p:spPr>
            <a:xfrm rot="5400000">
              <a:off x="17969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CA250DD1-FBFD-5F4F-8994-14C2343706D3}"/>
                </a:ext>
              </a:extLst>
            </p:cNvPr>
            <p:cNvSpPr/>
            <p:nvPr/>
          </p:nvSpPr>
          <p:spPr>
            <a:xfrm rot="5400000">
              <a:off x="14364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BA38016F-4BBD-174F-9321-F76CC30E0702}"/>
                </a:ext>
              </a:extLst>
            </p:cNvPr>
            <p:cNvSpPr/>
            <p:nvPr/>
          </p:nvSpPr>
          <p:spPr>
            <a:xfrm rot="5400000">
              <a:off x="10760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2887536D-4FBE-9B45-8882-A411A1AB0566}"/>
                </a:ext>
              </a:extLst>
            </p:cNvPr>
            <p:cNvSpPr/>
            <p:nvPr/>
          </p:nvSpPr>
          <p:spPr>
            <a:xfrm rot="5400000">
              <a:off x="7155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62A62DC0-5852-AB43-B918-3AC61B7FD82B}"/>
                </a:ext>
              </a:extLst>
            </p:cNvPr>
            <p:cNvSpPr/>
            <p:nvPr/>
          </p:nvSpPr>
          <p:spPr>
            <a:xfrm rot="5400000">
              <a:off x="3550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0BA6621C-AF54-AC4E-9176-C65848AAD152}"/>
                </a:ext>
              </a:extLst>
            </p:cNvPr>
            <p:cNvSpPr/>
            <p:nvPr/>
          </p:nvSpPr>
          <p:spPr>
            <a:xfrm rot="5400000">
              <a:off x="-53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7F2B4C55-33EA-4A4E-BE38-9C1CA5A3FED1}"/>
                </a:ext>
              </a:extLst>
            </p:cNvPr>
            <p:cNvSpPr/>
            <p:nvPr/>
          </p:nvSpPr>
          <p:spPr>
            <a:xfrm rot="5400000">
              <a:off x="-3658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A9034A32-8F4D-D042-A17E-BE49A0702313}"/>
                </a:ext>
              </a:extLst>
            </p:cNvPr>
            <p:cNvSpPr/>
            <p:nvPr/>
          </p:nvSpPr>
          <p:spPr>
            <a:xfrm rot="5400000">
              <a:off x="-7306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5E86B7AB-1150-1A46-B620-E73AB88FEC60}"/>
                </a:ext>
              </a:extLst>
            </p:cNvPr>
            <p:cNvSpPr/>
            <p:nvPr/>
          </p:nvSpPr>
          <p:spPr>
            <a:xfrm rot="5400000">
              <a:off x="-109106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82737585-4702-D444-A311-5E2EAA614E26}"/>
                </a:ext>
              </a:extLst>
            </p:cNvPr>
            <p:cNvSpPr/>
            <p:nvPr/>
          </p:nvSpPr>
          <p:spPr>
            <a:xfrm rot="5400000">
              <a:off x="-145151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022AE0B9-5F75-144A-9C4E-CB7746182DC0}"/>
                </a:ext>
              </a:extLst>
            </p:cNvPr>
            <p:cNvSpPr/>
            <p:nvPr/>
          </p:nvSpPr>
          <p:spPr>
            <a:xfrm rot="5400000">
              <a:off x="-181196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EC4E27C9-FFEA-B041-A248-298EEBF2E448}"/>
                </a:ext>
              </a:extLst>
            </p:cNvPr>
            <p:cNvSpPr/>
            <p:nvPr/>
          </p:nvSpPr>
          <p:spPr>
            <a:xfrm rot="5400000">
              <a:off x="-21724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A25918F5-6566-0E43-9AFB-BF0F7471CFF4}"/>
                </a:ext>
              </a:extLst>
            </p:cNvPr>
            <p:cNvSpPr/>
            <p:nvPr/>
          </p:nvSpPr>
          <p:spPr>
            <a:xfrm rot="5400000">
              <a:off x="-25328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D376A93B-8F2C-D447-A7A4-70A2D51636C2}"/>
                </a:ext>
              </a:extLst>
            </p:cNvPr>
            <p:cNvSpPr/>
            <p:nvPr/>
          </p:nvSpPr>
          <p:spPr>
            <a:xfrm rot="5400000">
              <a:off x="-28933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FFC6CBDB-C514-CF43-9D4C-4FAA9403BA1C}"/>
                </a:ext>
              </a:extLst>
            </p:cNvPr>
            <p:cNvSpPr/>
            <p:nvPr/>
          </p:nvSpPr>
          <p:spPr>
            <a:xfrm rot="5400000">
              <a:off x="-32537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B12984BB-84F3-6041-ABB8-3C5061E497E5}"/>
                </a:ext>
              </a:extLst>
            </p:cNvPr>
            <p:cNvSpPr/>
            <p:nvPr/>
          </p:nvSpPr>
          <p:spPr>
            <a:xfrm rot="5400000">
              <a:off x="-361858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ECCA0F1F-25EA-D544-A5EF-D9FD63E41202}"/>
                </a:ext>
              </a:extLst>
            </p:cNvPr>
            <p:cNvSpPr/>
            <p:nvPr/>
          </p:nvSpPr>
          <p:spPr>
            <a:xfrm rot="5400000">
              <a:off x="-397903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3951F54C-CE1E-6A41-9CD5-7388B264D056}"/>
                </a:ext>
              </a:extLst>
            </p:cNvPr>
            <p:cNvSpPr/>
            <p:nvPr/>
          </p:nvSpPr>
          <p:spPr>
            <a:xfrm rot="5400000">
              <a:off x="-433948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660A0B44-51E2-8C45-8700-90C2F2674D8B}"/>
                </a:ext>
              </a:extLst>
            </p:cNvPr>
            <p:cNvSpPr/>
            <p:nvPr/>
          </p:nvSpPr>
          <p:spPr>
            <a:xfrm rot="5400000">
              <a:off x="-469994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AAAF7440-D61B-884D-854F-E2EE161C340F}"/>
                </a:ext>
              </a:extLst>
            </p:cNvPr>
            <p:cNvSpPr/>
            <p:nvPr/>
          </p:nvSpPr>
          <p:spPr>
            <a:xfrm rot="5400000">
              <a:off x="-50603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C30C0C55-8CAD-064E-BC12-D3247795FE86}"/>
                </a:ext>
              </a:extLst>
            </p:cNvPr>
            <p:cNvSpPr/>
            <p:nvPr/>
          </p:nvSpPr>
          <p:spPr>
            <a:xfrm rot="5400000">
              <a:off x="-54208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108E0A4A-2B5C-CB47-8BE1-5BF7BBE0A9D7}"/>
                </a:ext>
              </a:extLst>
            </p:cNvPr>
            <p:cNvSpPr/>
            <p:nvPr/>
          </p:nvSpPr>
          <p:spPr>
            <a:xfrm rot="5400000">
              <a:off x="-57813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759B5672-6E12-4F44-87AE-686BB38FDF43}"/>
                </a:ext>
              </a:extLst>
            </p:cNvPr>
            <p:cNvSpPr/>
            <p:nvPr/>
          </p:nvSpPr>
          <p:spPr>
            <a:xfrm rot="5400000">
              <a:off x="-61461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F350687D-4CBC-3D44-A50C-AFD55AA3C705}"/>
                </a:ext>
              </a:extLst>
            </p:cNvPr>
            <p:cNvSpPr/>
            <p:nvPr/>
          </p:nvSpPr>
          <p:spPr>
            <a:xfrm rot="5400000">
              <a:off x="-650655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63DBB084-6D78-EF44-9CF9-068232F25F47}"/>
                </a:ext>
              </a:extLst>
            </p:cNvPr>
            <p:cNvSpPr/>
            <p:nvPr/>
          </p:nvSpPr>
          <p:spPr>
            <a:xfrm rot="5400000">
              <a:off x="173224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A187979-BE5E-3F46-8F0D-EAAA0D3CD0E1}"/>
                </a:ext>
              </a:extLst>
            </p:cNvPr>
            <p:cNvSpPr/>
            <p:nvPr/>
          </p:nvSpPr>
          <p:spPr>
            <a:xfrm rot="5400000">
              <a:off x="169620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439CB854-7CED-4144-A6C8-7129E59BADA5}"/>
                </a:ext>
              </a:extLst>
            </p:cNvPr>
            <p:cNvSpPr/>
            <p:nvPr/>
          </p:nvSpPr>
          <p:spPr>
            <a:xfrm rot="5400000">
              <a:off x="166015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97AE3748-9898-ED40-BA1A-C95A21ACF4F3}"/>
                </a:ext>
              </a:extLst>
            </p:cNvPr>
            <p:cNvSpPr/>
            <p:nvPr/>
          </p:nvSpPr>
          <p:spPr>
            <a:xfrm rot="5400000">
              <a:off x="162411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FEC52661-3DDC-7840-ADB5-84008990A208}"/>
                </a:ext>
              </a:extLst>
            </p:cNvPr>
            <p:cNvSpPr/>
            <p:nvPr/>
          </p:nvSpPr>
          <p:spPr>
            <a:xfrm rot="5400000">
              <a:off x="158806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11D8DFBE-DF76-4F41-ADCE-D02AF3952068}"/>
                </a:ext>
              </a:extLst>
            </p:cNvPr>
            <p:cNvSpPr/>
            <p:nvPr/>
          </p:nvSpPr>
          <p:spPr>
            <a:xfrm rot="5400000">
              <a:off x="1551587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AD35B7E4-1152-FA4E-9717-B874BC71211D}"/>
                </a:ext>
              </a:extLst>
            </p:cNvPr>
            <p:cNvSpPr/>
            <p:nvPr/>
          </p:nvSpPr>
          <p:spPr>
            <a:xfrm rot="5400000">
              <a:off x="1515542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AD263F1D-52C5-8940-82E7-60A6DF383B9F}"/>
                </a:ext>
              </a:extLst>
            </p:cNvPr>
            <p:cNvSpPr/>
            <p:nvPr/>
          </p:nvSpPr>
          <p:spPr>
            <a:xfrm rot="5400000">
              <a:off x="147949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06D7B33F-A7D4-C642-B6C5-E8487B04E7EA}"/>
                </a:ext>
              </a:extLst>
            </p:cNvPr>
            <p:cNvSpPr/>
            <p:nvPr/>
          </p:nvSpPr>
          <p:spPr>
            <a:xfrm rot="5400000">
              <a:off x="144345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0E24433C-9F8D-A042-90CE-CBE1733172E9}"/>
                </a:ext>
              </a:extLst>
            </p:cNvPr>
            <p:cNvSpPr/>
            <p:nvPr/>
          </p:nvSpPr>
          <p:spPr>
            <a:xfrm rot="5400000">
              <a:off x="140740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249B6CD-70CA-174D-AA85-8005EB9E7E91}"/>
                </a:ext>
              </a:extLst>
            </p:cNvPr>
            <p:cNvSpPr/>
            <p:nvPr/>
          </p:nvSpPr>
          <p:spPr>
            <a:xfrm rot="5400000">
              <a:off x="137136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73DBDCB2-8CFE-BF43-879F-57085F5BA4E0}"/>
                </a:ext>
              </a:extLst>
            </p:cNvPr>
            <p:cNvSpPr/>
            <p:nvPr/>
          </p:nvSpPr>
          <p:spPr>
            <a:xfrm rot="5400000">
              <a:off x="133531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5693ABE8-4431-1248-B031-711E05C87732}"/>
                </a:ext>
              </a:extLst>
            </p:cNvPr>
            <p:cNvSpPr/>
            <p:nvPr/>
          </p:nvSpPr>
          <p:spPr>
            <a:xfrm rot="5400000">
              <a:off x="129926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267D7DC4-0CE8-C348-92A8-7C2A66E0BBAF}"/>
                </a:ext>
              </a:extLst>
            </p:cNvPr>
            <p:cNvSpPr/>
            <p:nvPr/>
          </p:nvSpPr>
          <p:spPr>
            <a:xfrm rot="5400000">
              <a:off x="126279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64E22688-9F63-DC45-9733-E2D9DF793CED}"/>
                </a:ext>
              </a:extLst>
            </p:cNvPr>
            <p:cNvSpPr/>
            <p:nvPr/>
          </p:nvSpPr>
          <p:spPr>
            <a:xfrm rot="5400000">
              <a:off x="1226744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F5D23D5A-F2EF-E14A-A1FE-E21E8ACBA382}"/>
                </a:ext>
              </a:extLst>
            </p:cNvPr>
            <p:cNvSpPr/>
            <p:nvPr/>
          </p:nvSpPr>
          <p:spPr>
            <a:xfrm rot="5400000">
              <a:off x="1190699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E0A25594-D945-F846-9C7B-CEF358EA7D83}"/>
                </a:ext>
              </a:extLst>
            </p:cNvPr>
            <p:cNvSpPr/>
            <p:nvPr/>
          </p:nvSpPr>
          <p:spPr>
            <a:xfrm rot="5400000">
              <a:off x="1154653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D20A05D8-FAC4-4E4F-809D-16590D1245D1}"/>
                </a:ext>
              </a:extLst>
            </p:cNvPr>
            <p:cNvSpPr/>
            <p:nvPr/>
          </p:nvSpPr>
          <p:spPr>
            <a:xfrm rot="5400000">
              <a:off x="111860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4C596366-824F-4440-8D96-63EB6B513149}"/>
                </a:ext>
              </a:extLst>
            </p:cNvPr>
            <p:cNvSpPr/>
            <p:nvPr/>
          </p:nvSpPr>
          <p:spPr>
            <a:xfrm rot="5400000">
              <a:off x="108256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9966A841-130E-FC4D-889A-A4E8F141AB1B}"/>
                </a:ext>
              </a:extLst>
            </p:cNvPr>
            <p:cNvSpPr/>
            <p:nvPr/>
          </p:nvSpPr>
          <p:spPr>
            <a:xfrm rot="5400000">
              <a:off x="104651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073F932E-FED2-BF44-A82B-E391BF701496}"/>
                </a:ext>
              </a:extLst>
            </p:cNvPr>
            <p:cNvSpPr/>
            <p:nvPr/>
          </p:nvSpPr>
          <p:spPr>
            <a:xfrm rot="5400000">
              <a:off x="101047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CE5B6BD1-D5A3-0D40-8B32-CCA2BBBD923E}"/>
                </a:ext>
              </a:extLst>
            </p:cNvPr>
            <p:cNvSpPr/>
            <p:nvPr/>
          </p:nvSpPr>
          <p:spPr>
            <a:xfrm rot="5400000">
              <a:off x="973992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4DB50593-B5FC-D74B-B2EC-86B4969BE235}"/>
                </a:ext>
              </a:extLst>
            </p:cNvPr>
            <p:cNvSpPr/>
            <p:nvPr/>
          </p:nvSpPr>
          <p:spPr>
            <a:xfrm rot="5400000">
              <a:off x="937947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82268F31-7789-3C4D-A9CF-9ABF2783683C}"/>
                </a:ext>
              </a:extLst>
            </p:cNvPr>
            <p:cNvSpPr/>
            <p:nvPr/>
          </p:nvSpPr>
          <p:spPr>
            <a:xfrm rot="5400000">
              <a:off x="901901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D38829D5-4B68-AD42-9F66-C88A5FCA4DE1}"/>
                </a:ext>
              </a:extLst>
            </p:cNvPr>
            <p:cNvSpPr/>
            <p:nvPr/>
          </p:nvSpPr>
          <p:spPr>
            <a:xfrm rot="5400000">
              <a:off x="865856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D87BC6A2-F362-A349-93AC-8EEBDE0BA4F6}"/>
                </a:ext>
              </a:extLst>
            </p:cNvPr>
            <p:cNvSpPr/>
            <p:nvPr/>
          </p:nvSpPr>
          <p:spPr>
            <a:xfrm rot="5400000">
              <a:off x="82981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9006DDD4-47A5-2545-AE96-62917C214A20}"/>
                </a:ext>
              </a:extLst>
            </p:cNvPr>
            <p:cNvSpPr/>
            <p:nvPr/>
          </p:nvSpPr>
          <p:spPr>
            <a:xfrm rot="5400000">
              <a:off x="79376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7A9EDF94-82C3-0044-9F10-976613266176}"/>
                </a:ext>
              </a:extLst>
            </p:cNvPr>
            <p:cNvSpPr/>
            <p:nvPr/>
          </p:nvSpPr>
          <p:spPr>
            <a:xfrm rot="5400000">
              <a:off x="757720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6874DE33-A99B-5543-BED2-59F3F281B905}"/>
                </a:ext>
              </a:extLst>
            </p:cNvPr>
            <p:cNvSpPr/>
            <p:nvPr/>
          </p:nvSpPr>
          <p:spPr>
            <a:xfrm rot="5400000">
              <a:off x="72124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B152584B-13FF-434C-84FF-E0CCC191DCFA}"/>
                </a:ext>
              </a:extLst>
            </p:cNvPr>
            <p:cNvSpPr/>
            <p:nvPr/>
          </p:nvSpPr>
          <p:spPr>
            <a:xfrm rot="5400000">
              <a:off x="685195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06E7A98B-FC0A-7842-9192-A2EEB88E50E7}"/>
              </a:ext>
            </a:extLst>
          </p:cNvPr>
          <p:cNvSpPr/>
          <p:nvPr/>
        </p:nvSpPr>
        <p:spPr>
          <a:xfrm>
            <a:off x="1836139" y="2532337"/>
            <a:ext cx="20705372" cy="10962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5B6C8900-184D-994D-B071-B8B00C438166}"/>
              </a:ext>
            </a:extLst>
          </p:cNvPr>
          <p:cNvSpPr txBox="1"/>
          <p:nvPr/>
        </p:nvSpPr>
        <p:spPr>
          <a:xfrm>
            <a:off x="2660824" y="2620113"/>
            <a:ext cx="19682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6. นำข้อเสนอแนะจากรายงานผลการสำรวจความพึง</a:t>
            </a:r>
            <a:r>
              <a:rPr lang="th-TH" sz="8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พอใจไป</a:t>
            </a:r>
            <a:r>
              <a:rPr lang="th-TH" sz="8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ปรับปรุง</a:t>
            </a:r>
          </a:p>
        </p:txBody>
      </p:sp>
      <p:pic>
        <p:nvPicPr>
          <p:cNvPr id="124" name="รูปภาพ 1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394" y="12495530"/>
            <a:ext cx="679530" cy="923243"/>
          </a:xfrm>
          <a:prstGeom prst="rect">
            <a:avLst/>
          </a:prstGeom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730013"/>
              </p:ext>
            </p:extLst>
          </p:nvPr>
        </p:nvGraphicFramePr>
        <p:xfrm>
          <a:off x="2680138" y="4200524"/>
          <a:ext cx="19310424" cy="88624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4687"/>
                <a:gridCol w="8517387"/>
                <a:gridCol w="7117193"/>
                <a:gridCol w="2041157"/>
              </a:tblGrid>
              <a:tr h="88925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3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ลำดับที่</a:t>
                      </a: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3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ข้อเสนอแนะ</a:t>
                      </a: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3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ผลการดำเนินการ</a:t>
                      </a: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3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หมายเหตุ</a:t>
                      </a: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</a:tr>
              <a:tr h="2430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</a:t>
                      </a:r>
                      <a:endParaRPr lang="en-US" sz="2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600" spc="-1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ควรจัดทำแผนผังป้ายบอกจุดตำแหน่งสำนักงาน หน่วยงาน ฝ่ายต่าง ๆ ที่จุดประชาสัมพันธ์</a:t>
                      </a:r>
                      <a:r>
                        <a:rPr lang="th-TH" sz="3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เพื่อความสะดวกและต้องการให้มีเครื่องกดบัตรคิวสำหรับติดต่อสำนักงานหรือฝ่ายต่าง ๆ รวมไปถึงการให้บริการในด้านการถ่ายเอกสาร หรือสำเนา</a:t>
                      </a: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สำนักการศึกษาได้ดำเนินการทำแผนผังป้ายบอกจุดตำแหน่งส่วนราชการ และสถานที่ในสำนักการศึกษา ณ บอร์ดประชาสัมพันธ์ และให้บริการในด้านการถ่ายเอกสาร ณ ฝ่ายบริหารงานทั่วไป สำนักงานเลขานุการ</a:t>
                      </a: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1124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</a:t>
                      </a:r>
                      <a:endParaRPr lang="en-US" sz="2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ควรจัดหาสถานที่สร้างสำนัก</a:t>
                      </a:r>
                      <a:r>
                        <a:rPr lang="th-TH" sz="3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การศึกษาใหม่หรือ</a:t>
                      </a:r>
                      <a:r>
                        <a:rPr lang="th-TH" sz="3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จัดสถานที่เพิ่มเติม หรือย้ายสำนักการศึกษาไปในจุดที่สามารถให้บริการได้สะดวกมากขึ้นกว่าเดิม เนื่องจากสถานที่ในการให้บริการจอดรถสำหรับผู้มาติดต่อราชการมีน้อยมากไม่เพียงพอ</a:t>
                      </a: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สำนักการศึกษาได้จัดสถานที่เพิ่มเติม โดยการปรับปรุงภูมิทัศน์ เพื่อรองรับผู้ใช้บริการ และขอความร่วมมือเจ้าหน้าที่ของสำนักการศึกษาจอดรถบริเวณด้านนอกสำนักการศึกษา ในวันที่มีผู้ใช้บริการจำนวนมาก เช่น วันรายงานตัวข้าราชการครูและบุคลากรทางการศึกษากรุงเทพมหานคร</a:t>
                      </a: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430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</a:t>
                      </a:r>
                      <a:endParaRPr lang="en-US" sz="2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ศึกษาธิการควรมีบทบาทในการตัดสินปัญหาร่วมกับโรงเรียน และอยากให้สำนักการศึกษาเห็นใจหรืออนุโลมการทำ</a:t>
                      </a:r>
                      <a:r>
                        <a:rPr lang="th-TH" sz="36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3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ฐานะของครูลง เช่น ลดการเข้มข้นของการทำผลงานให้อยู่ในระดับที่ไม่มีเงื่อนไขเข้มจนเกินไป</a:t>
                      </a: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สำนักการศึกษามีความเห็นใจ และเข้าใจการทำผลงานเพื่อเลื่อน</a:t>
                      </a:r>
                      <a:r>
                        <a:rPr lang="th-TH" sz="36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3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ฐานะของครูมาโดยตลอด และได้มีการปรึกษาหารือกับทุกภาคส่วนในการประเมินผลงาน</a:t>
                      </a: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5" name="TextBox 112">
            <a:extLst>
              <a:ext uri="{FF2B5EF4-FFF2-40B4-BE49-F238E27FC236}">
                <a16:creationId xmlns:a16="http://schemas.microsoft.com/office/drawing/2014/main" xmlns="" id="{3B6C6C4D-6A9B-284B-8302-46856812664D}"/>
              </a:ext>
            </a:extLst>
          </p:cNvPr>
          <p:cNvSpPr txBox="1"/>
          <p:nvPr/>
        </p:nvSpPr>
        <p:spPr>
          <a:xfrm>
            <a:off x="1743728" y="-13548"/>
            <a:ext cx="217076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2.1 </a:t>
            </a:r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ผลการดำเนินการตามข้อเสนอแนะของผู้ตรวจราชการในการตรวจราชการประจำปี งบประมาณ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พ.ศ.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2562</a:t>
            </a:r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รอบที่ 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</a:t>
            </a:r>
            <a:endParaRPr lang="th-TH" sz="6600" b="1" dirty="0">
              <a:solidFill>
                <a:schemeClr val="accent1">
                  <a:lumMod val="75000"/>
                  <a:lumOff val="25000"/>
                </a:schemeClr>
              </a:solidFill>
              <a:effectLst>
                <a:glow rad="2540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789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AF569B1-7FB2-684B-9150-8CBD03DB83EF}"/>
              </a:ext>
            </a:extLst>
          </p:cNvPr>
          <p:cNvGrpSpPr/>
          <p:nvPr/>
        </p:nvGrpSpPr>
        <p:grpSpPr>
          <a:xfrm>
            <a:off x="0" y="-2"/>
            <a:ext cx="24377650" cy="13716004"/>
            <a:chOff x="0" y="-2"/>
            <a:chExt cx="24377650" cy="137160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5E05300-EE2C-754C-9495-B8827387D294}"/>
                </a:ext>
              </a:extLst>
            </p:cNvPr>
            <p:cNvGrpSpPr/>
            <p:nvPr/>
          </p:nvGrpSpPr>
          <p:grpSpPr>
            <a:xfrm>
              <a:off x="0" y="-2"/>
              <a:ext cx="24377650" cy="13716003"/>
              <a:chOff x="0" y="-1"/>
              <a:chExt cx="24377650" cy="12191002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2949FB38-9920-9A40-BFB4-1B241A81DA7E}"/>
                  </a:ext>
                </a:extLst>
              </p:cNvPr>
              <p:cNvSpPr/>
              <p:nvPr/>
            </p:nvSpPr>
            <p:spPr>
              <a:xfrm>
                <a:off x="0" y="-1"/>
                <a:ext cx="24377650" cy="60955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AF0CAF8E-DFF4-6648-BEE4-0FF367B11FCB}"/>
                  </a:ext>
                </a:extLst>
              </p:cNvPr>
              <p:cNvSpPr/>
              <p:nvPr/>
            </p:nvSpPr>
            <p:spPr>
              <a:xfrm>
                <a:off x="0" y="6095500"/>
                <a:ext cx="24377650" cy="6095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077EFA2-EB6A-734D-B530-52239F018B99}"/>
                </a:ext>
              </a:extLst>
            </p:cNvPr>
            <p:cNvSpPr/>
            <p:nvPr/>
          </p:nvSpPr>
          <p:spPr>
            <a:xfrm>
              <a:off x="0" y="3195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ADB051D-15EA-7D4C-98BC-69CDFDF010CF}"/>
                </a:ext>
              </a:extLst>
            </p:cNvPr>
            <p:cNvSpPr/>
            <p:nvPr/>
          </p:nvSpPr>
          <p:spPr>
            <a:xfrm>
              <a:off x="0" y="6800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418B84C-7CBB-3E42-8294-B5D1D6C8ECC9}"/>
                </a:ext>
              </a:extLst>
            </p:cNvPr>
            <p:cNvSpPr/>
            <p:nvPr/>
          </p:nvSpPr>
          <p:spPr>
            <a:xfrm>
              <a:off x="0" y="104046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A9DFBCB-BE0A-3C4D-BDDE-6D7F959CA4D2}"/>
                </a:ext>
              </a:extLst>
            </p:cNvPr>
            <p:cNvSpPr/>
            <p:nvPr/>
          </p:nvSpPr>
          <p:spPr>
            <a:xfrm>
              <a:off x="0" y="140091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D0D55EA-FA72-024B-9F86-016D85DC4EB4}"/>
                </a:ext>
              </a:extLst>
            </p:cNvPr>
            <p:cNvSpPr/>
            <p:nvPr/>
          </p:nvSpPr>
          <p:spPr>
            <a:xfrm>
              <a:off x="0" y="176571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E0227C2E-FC83-CA47-BAF5-7D81DF33DA7C}"/>
                </a:ext>
              </a:extLst>
            </p:cNvPr>
            <p:cNvSpPr/>
            <p:nvPr/>
          </p:nvSpPr>
          <p:spPr>
            <a:xfrm>
              <a:off x="0" y="212616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A879737A-7422-BB4F-A4E9-6BBB874B7000}"/>
                </a:ext>
              </a:extLst>
            </p:cNvPr>
            <p:cNvSpPr/>
            <p:nvPr/>
          </p:nvSpPr>
          <p:spPr>
            <a:xfrm>
              <a:off x="0" y="248661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A9CEF8C-AA6D-664B-9001-1C307C21C7D1}"/>
                </a:ext>
              </a:extLst>
            </p:cNvPr>
            <p:cNvSpPr/>
            <p:nvPr/>
          </p:nvSpPr>
          <p:spPr>
            <a:xfrm>
              <a:off x="0" y="284707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4017178-E08C-DD4E-AFAB-A3533CB9B982}"/>
                </a:ext>
              </a:extLst>
            </p:cNvPr>
            <p:cNvSpPr/>
            <p:nvPr/>
          </p:nvSpPr>
          <p:spPr>
            <a:xfrm>
              <a:off x="0" y="320752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73975C1-65BF-B941-906D-5823C370E43A}"/>
                </a:ext>
              </a:extLst>
            </p:cNvPr>
            <p:cNvSpPr/>
            <p:nvPr/>
          </p:nvSpPr>
          <p:spPr>
            <a:xfrm>
              <a:off x="0" y="356798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0867923-2B3F-DB49-994C-0A218DBBDF98}"/>
                </a:ext>
              </a:extLst>
            </p:cNvPr>
            <p:cNvSpPr/>
            <p:nvPr/>
          </p:nvSpPr>
          <p:spPr>
            <a:xfrm>
              <a:off x="0" y="392843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32B1634-B72D-7348-8D72-FBD9C5499AC4}"/>
                </a:ext>
              </a:extLst>
            </p:cNvPr>
            <p:cNvSpPr/>
            <p:nvPr/>
          </p:nvSpPr>
          <p:spPr>
            <a:xfrm>
              <a:off x="0" y="428888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7857FF1-203F-974D-9C72-9EDD42EBDA67}"/>
                </a:ext>
              </a:extLst>
            </p:cNvPr>
            <p:cNvSpPr/>
            <p:nvPr/>
          </p:nvSpPr>
          <p:spPr>
            <a:xfrm>
              <a:off x="0" y="465368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804AB37-9CB2-C94B-A840-AE9E5BC1C334}"/>
                </a:ext>
              </a:extLst>
            </p:cNvPr>
            <p:cNvSpPr/>
            <p:nvPr/>
          </p:nvSpPr>
          <p:spPr>
            <a:xfrm>
              <a:off x="0" y="501413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AB8E0A9-3A88-7348-9559-0E27FA49D2EA}"/>
                </a:ext>
              </a:extLst>
            </p:cNvPr>
            <p:cNvSpPr/>
            <p:nvPr/>
          </p:nvSpPr>
          <p:spPr>
            <a:xfrm>
              <a:off x="0" y="537459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1E33237-30CF-2146-B93F-D540734D7304}"/>
                </a:ext>
              </a:extLst>
            </p:cNvPr>
            <p:cNvSpPr/>
            <p:nvPr/>
          </p:nvSpPr>
          <p:spPr>
            <a:xfrm>
              <a:off x="0" y="573504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27AB700-E751-7047-B063-646D5827B46A}"/>
                </a:ext>
              </a:extLst>
            </p:cNvPr>
            <p:cNvSpPr/>
            <p:nvPr/>
          </p:nvSpPr>
          <p:spPr>
            <a:xfrm>
              <a:off x="0" y="609550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F808D13-A8B5-6547-B668-586771637324}"/>
                </a:ext>
              </a:extLst>
            </p:cNvPr>
            <p:cNvSpPr/>
            <p:nvPr/>
          </p:nvSpPr>
          <p:spPr>
            <a:xfrm>
              <a:off x="0" y="645595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4767206D-8AA8-1840-A5F4-627CE7445023}"/>
                </a:ext>
              </a:extLst>
            </p:cNvPr>
            <p:cNvSpPr/>
            <p:nvPr/>
          </p:nvSpPr>
          <p:spPr>
            <a:xfrm>
              <a:off x="0" y="681640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4CCAC9A-AD5A-5441-94F7-3264406C808D}"/>
                </a:ext>
              </a:extLst>
            </p:cNvPr>
            <p:cNvSpPr/>
            <p:nvPr/>
          </p:nvSpPr>
          <p:spPr>
            <a:xfrm>
              <a:off x="0" y="717686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1622A78A-4921-3446-9D07-061DCA1AD931}"/>
                </a:ext>
              </a:extLst>
            </p:cNvPr>
            <p:cNvSpPr/>
            <p:nvPr/>
          </p:nvSpPr>
          <p:spPr>
            <a:xfrm>
              <a:off x="0" y="754165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F58040FF-7D89-6D41-8577-179D87583C14}"/>
                </a:ext>
              </a:extLst>
            </p:cNvPr>
            <p:cNvSpPr/>
            <p:nvPr/>
          </p:nvSpPr>
          <p:spPr>
            <a:xfrm>
              <a:off x="0" y="790211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28EA6B68-2D49-574D-A71B-BF86E782FDDF}"/>
                </a:ext>
              </a:extLst>
            </p:cNvPr>
            <p:cNvSpPr/>
            <p:nvPr/>
          </p:nvSpPr>
          <p:spPr>
            <a:xfrm>
              <a:off x="0" y="826256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38D89E81-742C-0B4E-871D-9FEE47A74147}"/>
                </a:ext>
              </a:extLst>
            </p:cNvPr>
            <p:cNvSpPr/>
            <p:nvPr/>
          </p:nvSpPr>
          <p:spPr>
            <a:xfrm>
              <a:off x="0" y="862302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6577E23-008D-9841-A535-B4B18EDE82D6}"/>
                </a:ext>
              </a:extLst>
            </p:cNvPr>
            <p:cNvSpPr/>
            <p:nvPr/>
          </p:nvSpPr>
          <p:spPr>
            <a:xfrm>
              <a:off x="0" y="898347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01556508-917B-114B-A344-229393DE2F21}"/>
                </a:ext>
              </a:extLst>
            </p:cNvPr>
            <p:cNvSpPr/>
            <p:nvPr/>
          </p:nvSpPr>
          <p:spPr>
            <a:xfrm>
              <a:off x="0" y="934392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2319C9A5-4910-0C4A-A438-623E08AA90E3}"/>
                </a:ext>
              </a:extLst>
            </p:cNvPr>
            <p:cNvSpPr/>
            <p:nvPr/>
          </p:nvSpPr>
          <p:spPr>
            <a:xfrm>
              <a:off x="0" y="970438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1D9E485C-C35A-A843-B63C-6FD834641A73}"/>
                </a:ext>
              </a:extLst>
            </p:cNvPr>
            <p:cNvSpPr/>
            <p:nvPr/>
          </p:nvSpPr>
          <p:spPr>
            <a:xfrm>
              <a:off x="0" y="1006483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8C018DD2-F7A2-9044-9197-39563945041E}"/>
                </a:ext>
              </a:extLst>
            </p:cNvPr>
            <p:cNvSpPr/>
            <p:nvPr/>
          </p:nvSpPr>
          <p:spPr>
            <a:xfrm>
              <a:off x="0" y="1042963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AC0A15BB-061D-C84C-8FA0-B3C185985C63}"/>
                </a:ext>
              </a:extLst>
            </p:cNvPr>
            <p:cNvSpPr/>
            <p:nvPr/>
          </p:nvSpPr>
          <p:spPr>
            <a:xfrm>
              <a:off x="0" y="1079008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EDD1C70C-E256-1142-8259-7448B83A316A}"/>
                </a:ext>
              </a:extLst>
            </p:cNvPr>
            <p:cNvSpPr/>
            <p:nvPr/>
          </p:nvSpPr>
          <p:spPr>
            <a:xfrm>
              <a:off x="0" y="1115054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AF6983C9-9C49-FD41-996B-6CDF1F2537B3}"/>
                </a:ext>
              </a:extLst>
            </p:cNvPr>
            <p:cNvSpPr/>
            <p:nvPr/>
          </p:nvSpPr>
          <p:spPr>
            <a:xfrm>
              <a:off x="0" y="1151099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B3F6A65B-5DA1-5440-82E5-A7D70A79DD0C}"/>
                </a:ext>
              </a:extLst>
            </p:cNvPr>
            <p:cNvSpPr/>
            <p:nvPr/>
          </p:nvSpPr>
          <p:spPr>
            <a:xfrm>
              <a:off x="0" y="1187144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B56E1389-5761-3E43-8A66-CA6E5393F4E8}"/>
                </a:ext>
              </a:extLst>
            </p:cNvPr>
            <p:cNvSpPr/>
            <p:nvPr/>
          </p:nvSpPr>
          <p:spPr>
            <a:xfrm>
              <a:off x="0" y="1223190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E2A1ECEF-DC82-2D4C-B2DC-CBC16EFF6E7A}"/>
                </a:ext>
              </a:extLst>
            </p:cNvPr>
            <p:cNvSpPr/>
            <p:nvPr/>
          </p:nvSpPr>
          <p:spPr>
            <a:xfrm>
              <a:off x="0" y="1259235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0A43CC12-E17F-F54F-B124-51A7E9AD8E21}"/>
                </a:ext>
              </a:extLst>
            </p:cNvPr>
            <p:cNvSpPr/>
            <p:nvPr/>
          </p:nvSpPr>
          <p:spPr>
            <a:xfrm>
              <a:off x="0" y="129571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59352F14-9F2C-014F-AE40-9DE9FD7C5173}"/>
                </a:ext>
              </a:extLst>
            </p:cNvPr>
            <p:cNvSpPr/>
            <p:nvPr/>
          </p:nvSpPr>
          <p:spPr>
            <a:xfrm>
              <a:off x="0" y="133176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8C4A4E23-FD87-374A-99D5-8E2A1EAE2BD9}"/>
                </a:ext>
              </a:extLst>
            </p:cNvPr>
            <p:cNvSpPr/>
            <p:nvPr/>
          </p:nvSpPr>
          <p:spPr>
            <a:xfrm rot="5400000">
              <a:off x="649149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6C5A7AAE-0234-A646-BEEC-1F941B73D464}"/>
                </a:ext>
              </a:extLst>
            </p:cNvPr>
            <p:cNvSpPr/>
            <p:nvPr/>
          </p:nvSpPr>
          <p:spPr>
            <a:xfrm rot="5400000">
              <a:off x="613104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FD8D4A20-908E-3B47-BD19-2782BA4E30D4}"/>
                </a:ext>
              </a:extLst>
            </p:cNvPr>
            <p:cNvSpPr/>
            <p:nvPr/>
          </p:nvSpPr>
          <p:spPr>
            <a:xfrm rot="5400000">
              <a:off x="577059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8C8845CF-030F-5E4F-84C4-48D903A35D96}"/>
                </a:ext>
              </a:extLst>
            </p:cNvPr>
            <p:cNvSpPr/>
            <p:nvPr/>
          </p:nvSpPr>
          <p:spPr>
            <a:xfrm rot="5400000">
              <a:off x="541013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AE65F3FF-0387-3D45-9C8E-7EEF6F7FC884}"/>
                </a:ext>
              </a:extLst>
            </p:cNvPr>
            <p:cNvSpPr/>
            <p:nvPr/>
          </p:nvSpPr>
          <p:spPr>
            <a:xfrm rot="5400000">
              <a:off x="504534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3EE5EEF1-7FB1-FA49-8153-C6C4D6B82C86}"/>
                </a:ext>
              </a:extLst>
            </p:cNvPr>
            <p:cNvSpPr/>
            <p:nvPr/>
          </p:nvSpPr>
          <p:spPr>
            <a:xfrm rot="5400000">
              <a:off x="46848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B63B8EE1-7F82-2643-B47C-698D6B843E4B}"/>
                </a:ext>
              </a:extLst>
            </p:cNvPr>
            <p:cNvSpPr/>
            <p:nvPr/>
          </p:nvSpPr>
          <p:spPr>
            <a:xfrm rot="5400000">
              <a:off x="43244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F4C81F82-5630-CD48-9C73-001D224029F5}"/>
                </a:ext>
              </a:extLst>
            </p:cNvPr>
            <p:cNvSpPr/>
            <p:nvPr/>
          </p:nvSpPr>
          <p:spPr>
            <a:xfrm rot="5400000">
              <a:off x="39639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9BAB7FF6-E0C6-EC47-B355-454A9744451F}"/>
                </a:ext>
              </a:extLst>
            </p:cNvPr>
            <p:cNvSpPr/>
            <p:nvPr/>
          </p:nvSpPr>
          <p:spPr>
            <a:xfrm rot="5400000">
              <a:off x="36035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871EA53F-2145-1A4A-A6E7-777FF9287F78}"/>
                </a:ext>
              </a:extLst>
            </p:cNvPr>
            <p:cNvSpPr/>
            <p:nvPr/>
          </p:nvSpPr>
          <p:spPr>
            <a:xfrm rot="5400000">
              <a:off x="32430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73855081-A73D-4A44-8AEB-8D5BD2F206B4}"/>
                </a:ext>
              </a:extLst>
            </p:cNvPr>
            <p:cNvSpPr/>
            <p:nvPr/>
          </p:nvSpPr>
          <p:spPr>
            <a:xfrm rot="5400000">
              <a:off x="288261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31A37311-DA06-1941-A00C-55FD19CACF64}"/>
                </a:ext>
              </a:extLst>
            </p:cNvPr>
            <p:cNvSpPr/>
            <p:nvPr/>
          </p:nvSpPr>
          <p:spPr>
            <a:xfrm rot="5400000">
              <a:off x="252216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0C497B6A-D4FA-7347-A72A-0C3293E5D1AC}"/>
                </a:ext>
              </a:extLst>
            </p:cNvPr>
            <p:cNvSpPr/>
            <p:nvPr/>
          </p:nvSpPr>
          <p:spPr>
            <a:xfrm rot="5400000">
              <a:off x="21573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0670FF60-E1FC-2F4C-B984-E4541D2C1FFD}"/>
                </a:ext>
              </a:extLst>
            </p:cNvPr>
            <p:cNvSpPr/>
            <p:nvPr/>
          </p:nvSpPr>
          <p:spPr>
            <a:xfrm rot="5400000">
              <a:off x="17969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CA250DD1-FBFD-5F4F-8994-14C2343706D3}"/>
                </a:ext>
              </a:extLst>
            </p:cNvPr>
            <p:cNvSpPr/>
            <p:nvPr/>
          </p:nvSpPr>
          <p:spPr>
            <a:xfrm rot="5400000">
              <a:off x="14364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BA38016F-4BBD-174F-9321-F76CC30E0702}"/>
                </a:ext>
              </a:extLst>
            </p:cNvPr>
            <p:cNvSpPr/>
            <p:nvPr/>
          </p:nvSpPr>
          <p:spPr>
            <a:xfrm rot="5400000">
              <a:off x="10760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2887536D-4FBE-9B45-8882-A411A1AB0566}"/>
                </a:ext>
              </a:extLst>
            </p:cNvPr>
            <p:cNvSpPr/>
            <p:nvPr/>
          </p:nvSpPr>
          <p:spPr>
            <a:xfrm rot="5400000">
              <a:off x="7155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62A62DC0-5852-AB43-B918-3AC61B7FD82B}"/>
                </a:ext>
              </a:extLst>
            </p:cNvPr>
            <p:cNvSpPr/>
            <p:nvPr/>
          </p:nvSpPr>
          <p:spPr>
            <a:xfrm rot="5400000">
              <a:off x="3550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0BA6621C-AF54-AC4E-9176-C65848AAD152}"/>
                </a:ext>
              </a:extLst>
            </p:cNvPr>
            <p:cNvSpPr/>
            <p:nvPr/>
          </p:nvSpPr>
          <p:spPr>
            <a:xfrm rot="5400000">
              <a:off x="-53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7F2B4C55-33EA-4A4E-BE38-9C1CA5A3FED1}"/>
                </a:ext>
              </a:extLst>
            </p:cNvPr>
            <p:cNvSpPr/>
            <p:nvPr/>
          </p:nvSpPr>
          <p:spPr>
            <a:xfrm rot="5400000">
              <a:off x="-3658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A9034A32-8F4D-D042-A17E-BE49A0702313}"/>
                </a:ext>
              </a:extLst>
            </p:cNvPr>
            <p:cNvSpPr/>
            <p:nvPr/>
          </p:nvSpPr>
          <p:spPr>
            <a:xfrm rot="5400000">
              <a:off x="-7306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5E86B7AB-1150-1A46-B620-E73AB88FEC60}"/>
                </a:ext>
              </a:extLst>
            </p:cNvPr>
            <p:cNvSpPr/>
            <p:nvPr/>
          </p:nvSpPr>
          <p:spPr>
            <a:xfrm rot="5400000">
              <a:off x="-109106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82737585-4702-D444-A311-5E2EAA614E26}"/>
                </a:ext>
              </a:extLst>
            </p:cNvPr>
            <p:cNvSpPr/>
            <p:nvPr/>
          </p:nvSpPr>
          <p:spPr>
            <a:xfrm rot="5400000">
              <a:off x="-145151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022AE0B9-5F75-144A-9C4E-CB7746182DC0}"/>
                </a:ext>
              </a:extLst>
            </p:cNvPr>
            <p:cNvSpPr/>
            <p:nvPr/>
          </p:nvSpPr>
          <p:spPr>
            <a:xfrm rot="5400000">
              <a:off x="-181196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EC4E27C9-FFEA-B041-A248-298EEBF2E448}"/>
                </a:ext>
              </a:extLst>
            </p:cNvPr>
            <p:cNvSpPr/>
            <p:nvPr/>
          </p:nvSpPr>
          <p:spPr>
            <a:xfrm rot="5400000">
              <a:off x="-21724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A25918F5-6566-0E43-9AFB-BF0F7471CFF4}"/>
                </a:ext>
              </a:extLst>
            </p:cNvPr>
            <p:cNvSpPr/>
            <p:nvPr/>
          </p:nvSpPr>
          <p:spPr>
            <a:xfrm rot="5400000">
              <a:off x="-25328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D376A93B-8F2C-D447-A7A4-70A2D51636C2}"/>
                </a:ext>
              </a:extLst>
            </p:cNvPr>
            <p:cNvSpPr/>
            <p:nvPr/>
          </p:nvSpPr>
          <p:spPr>
            <a:xfrm rot="5400000">
              <a:off x="-28933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FFC6CBDB-C514-CF43-9D4C-4FAA9403BA1C}"/>
                </a:ext>
              </a:extLst>
            </p:cNvPr>
            <p:cNvSpPr/>
            <p:nvPr/>
          </p:nvSpPr>
          <p:spPr>
            <a:xfrm rot="5400000">
              <a:off x="-32537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B12984BB-84F3-6041-ABB8-3C5061E497E5}"/>
                </a:ext>
              </a:extLst>
            </p:cNvPr>
            <p:cNvSpPr/>
            <p:nvPr/>
          </p:nvSpPr>
          <p:spPr>
            <a:xfrm rot="5400000">
              <a:off x="-361858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ECCA0F1F-25EA-D544-A5EF-D9FD63E41202}"/>
                </a:ext>
              </a:extLst>
            </p:cNvPr>
            <p:cNvSpPr/>
            <p:nvPr/>
          </p:nvSpPr>
          <p:spPr>
            <a:xfrm rot="5400000">
              <a:off x="-397903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3951F54C-CE1E-6A41-9CD5-7388B264D056}"/>
                </a:ext>
              </a:extLst>
            </p:cNvPr>
            <p:cNvSpPr/>
            <p:nvPr/>
          </p:nvSpPr>
          <p:spPr>
            <a:xfrm rot="5400000">
              <a:off x="-433948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660A0B44-51E2-8C45-8700-90C2F2674D8B}"/>
                </a:ext>
              </a:extLst>
            </p:cNvPr>
            <p:cNvSpPr/>
            <p:nvPr/>
          </p:nvSpPr>
          <p:spPr>
            <a:xfrm rot="5400000">
              <a:off x="-469994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AAAF7440-D61B-884D-854F-E2EE161C340F}"/>
                </a:ext>
              </a:extLst>
            </p:cNvPr>
            <p:cNvSpPr/>
            <p:nvPr/>
          </p:nvSpPr>
          <p:spPr>
            <a:xfrm rot="5400000">
              <a:off x="-50603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C30C0C55-8CAD-064E-BC12-D3247795FE86}"/>
                </a:ext>
              </a:extLst>
            </p:cNvPr>
            <p:cNvSpPr/>
            <p:nvPr/>
          </p:nvSpPr>
          <p:spPr>
            <a:xfrm rot="5400000">
              <a:off x="-54208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108E0A4A-2B5C-CB47-8BE1-5BF7BBE0A9D7}"/>
                </a:ext>
              </a:extLst>
            </p:cNvPr>
            <p:cNvSpPr/>
            <p:nvPr/>
          </p:nvSpPr>
          <p:spPr>
            <a:xfrm rot="5400000">
              <a:off x="-57813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759B5672-6E12-4F44-87AE-686BB38FDF43}"/>
                </a:ext>
              </a:extLst>
            </p:cNvPr>
            <p:cNvSpPr/>
            <p:nvPr/>
          </p:nvSpPr>
          <p:spPr>
            <a:xfrm rot="5400000">
              <a:off x="-61461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F350687D-4CBC-3D44-A50C-AFD55AA3C705}"/>
                </a:ext>
              </a:extLst>
            </p:cNvPr>
            <p:cNvSpPr/>
            <p:nvPr/>
          </p:nvSpPr>
          <p:spPr>
            <a:xfrm rot="5400000">
              <a:off x="-650655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63DBB084-6D78-EF44-9CF9-068232F25F47}"/>
                </a:ext>
              </a:extLst>
            </p:cNvPr>
            <p:cNvSpPr/>
            <p:nvPr/>
          </p:nvSpPr>
          <p:spPr>
            <a:xfrm rot="5400000">
              <a:off x="173224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A187979-BE5E-3F46-8F0D-EAAA0D3CD0E1}"/>
                </a:ext>
              </a:extLst>
            </p:cNvPr>
            <p:cNvSpPr/>
            <p:nvPr/>
          </p:nvSpPr>
          <p:spPr>
            <a:xfrm rot="5400000">
              <a:off x="169620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439CB854-7CED-4144-A6C8-7129E59BADA5}"/>
                </a:ext>
              </a:extLst>
            </p:cNvPr>
            <p:cNvSpPr/>
            <p:nvPr/>
          </p:nvSpPr>
          <p:spPr>
            <a:xfrm rot="5400000">
              <a:off x="166015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97AE3748-9898-ED40-BA1A-C95A21ACF4F3}"/>
                </a:ext>
              </a:extLst>
            </p:cNvPr>
            <p:cNvSpPr/>
            <p:nvPr/>
          </p:nvSpPr>
          <p:spPr>
            <a:xfrm rot="5400000">
              <a:off x="162411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FEC52661-3DDC-7840-ADB5-84008990A208}"/>
                </a:ext>
              </a:extLst>
            </p:cNvPr>
            <p:cNvSpPr/>
            <p:nvPr/>
          </p:nvSpPr>
          <p:spPr>
            <a:xfrm rot="5400000">
              <a:off x="158806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11D8DFBE-DF76-4F41-ADCE-D02AF3952068}"/>
                </a:ext>
              </a:extLst>
            </p:cNvPr>
            <p:cNvSpPr/>
            <p:nvPr/>
          </p:nvSpPr>
          <p:spPr>
            <a:xfrm rot="5400000">
              <a:off x="1551587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AD35B7E4-1152-FA4E-9717-B874BC71211D}"/>
                </a:ext>
              </a:extLst>
            </p:cNvPr>
            <p:cNvSpPr/>
            <p:nvPr/>
          </p:nvSpPr>
          <p:spPr>
            <a:xfrm rot="5400000">
              <a:off x="1515542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AD263F1D-52C5-8940-82E7-60A6DF383B9F}"/>
                </a:ext>
              </a:extLst>
            </p:cNvPr>
            <p:cNvSpPr/>
            <p:nvPr/>
          </p:nvSpPr>
          <p:spPr>
            <a:xfrm rot="5400000">
              <a:off x="147949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06D7B33F-A7D4-C642-B6C5-E8487B04E7EA}"/>
                </a:ext>
              </a:extLst>
            </p:cNvPr>
            <p:cNvSpPr/>
            <p:nvPr/>
          </p:nvSpPr>
          <p:spPr>
            <a:xfrm rot="5400000">
              <a:off x="144345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0E24433C-9F8D-A042-90CE-CBE1733172E9}"/>
                </a:ext>
              </a:extLst>
            </p:cNvPr>
            <p:cNvSpPr/>
            <p:nvPr/>
          </p:nvSpPr>
          <p:spPr>
            <a:xfrm rot="5400000">
              <a:off x="140740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249B6CD-70CA-174D-AA85-8005EB9E7E91}"/>
                </a:ext>
              </a:extLst>
            </p:cNvPr>
            <p:cNvSpPr/>
            <p:nvPr/>
          </p:nvSpPr>
          <p:spPr>
            <a:xfrm rot="5400000">
              <a:off x="137136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73DBDCB2-8CFE-BF43-879F-57085F5BA4E0}"/>
                </a:ext>
              </a:extLst>
            </p:cNvPr>
            <p:cNvSpPr/>
            <p:nvPr/>
          </p:nvSpPr>
          <p:spPr>
            <a:xfrm rot="5400000">
              <a:off x="133531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5693ABE8-4431-1248-B031-711E05C87732}"/>
                </a:ext>
              </a:extLst>
            </p:cNvPr>
            <p:cNvSpPr/>
            <p:nvPr/>
          </p:nvSpPr>
          <p:spPr>
            <a:xfrm rot="5400000">
              <a:off x="129926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267D7DC4-0CE8-C348-92A8-7C2A66E0BBAF}"/>
                </a:ext>
              </a:extLst>
            </p:cNvPr>
            <p:cNvSpPr/>
            <p:nvPr/>
          </p:nvSpPr>
          <p:spPr>
            <a:xfrm rot="5400000">
              <a:off x="126279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64E22688-9F63-DC45-9733-E2D9DF793CED}"/>
                </a:ext>
              </a:extLst>
            </p:cNvPr>
            <p:cNvSpPr/>
            <p:nvPr/>
          </p:nvSpPr>
          <p:spPr>
            <a:xfrm rot="5400000">
              <a:off x="1226744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F5D23D5A-F2EF-E14A-A1FE-E21E8ACBA382}"/>
                </a:ext>
              </a:extLst>
            </p:cNvPr>
            <p:cNvSpPr/>
            <p:nvPr/>
          </p:nvSpPr>
          <p:spPr>
            <a:xfrm rot="5400000">
              <a:off x="1190699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E0A25594-D945-F846-9C7B-CEF358EA7D83}"/>
                </a:ext>
              </a:extLst>
            </p:cNvPr>
            <p:cNvSpPr/>
            <p:nvPr/>
          </p:nvSpPr>
          <p:spPr>
            <a:xfrm rot="5400000">
              <a:off x="1154653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D20A05D8-FAC4-4E4F-809D-16590D1245D1}"/>
                </a:ext>
              </a:extLst>
            </p:cNvPr>
            <p:cNvSpPr/>
            <p:nvPr/>
          </p:nvSpPr>
          <p:spPr>
            <a:xfrm rot="5400000">
              <a:off x="111860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4C596366-824F-4440-8D96-63EB6B513149}"/>
                </a:ext>
              </a:extLst>
            </p:cNvPr>
            <p:cNvSpPr/>
            <p:nvPr/>
          </p:nvSpPr>
          <p:spPr>
            <a:xfrm rot="5400000">
              <a:off x="108256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9966A841-130E-FC4D-889A-A4E8F141AB1B}"/>
                </a:ext>
              </a:extLst>
            </p:cNvPr>
            <p:cNvSpPr/>
            <p:nvPr/>
          </p:nvSpPr>
          <p:spPr>
            <a:xfrm rot="5400000">
              <a:off x="104651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073F932E-FED2-BF44-A82B-E391BF701496}"/>
                </a:ext>
              </a:extLst>
            </p:cNvPr>
            <p:cNvSpPr/>
            <p:nvPr/>
          </p:nvSpPr>
          <p:spPr>
            <a:xfrm rot="5400000">
              <a:off x="101047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CE5B6BD1-D5A3-0D40-8B32-CCA2BBBD923E}"/>
                </a:ext>
              </a:extLst>
            </p:cNvPr>
            <p:cNvSpPr/>
            <p:nvPr/>
          </p:nvSpPr>
          <p:spPr>
            <a:xfrm rot="5400000">
              <a:off x="973992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4DB50593-B5FC-D74B-B2EC-86B4969BE235}"/>
                </a:ext>
              </a:extLst>
            </p:cNvPr>
            <p:cNvSpPr/>
            <p:nvPr/>
          </p:nvSpPr>
          <p:spPr>
            <a:xfrm rot="5400000">
              <a:off x="937947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82268F31-7789-3C4D-A9CF-9ABF2783683C}"/>
                </a:ext>
              </a:extLst>
            </p:cNvPr>
            <p:cNvSpPr/>
            <p:nvPr/>
          </p:nvSpPr>
          <p:spPr>
            <a:xfrm rot="5400000">
              <a:off x="901901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D38829D5-4B68-AD42-9F66-C88A5FCA4DE1}"/>
                </a:ext>
              </a:extLst>
            </p:cNvPr>
            <p:cNvSpPr/>
            <p:nvPr/>
          </p:nvSpPr>
          <p:spPr>
            <a:xfrm rot="5400000">
              <a:off x="865856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D87BC6A2-F362-A349-93AC-8EEBDE0BA4F6}"/>
                </a:ext>
              </a:extLst>
            </p:cNvPr>
            <p:cNvSpPr/>
            <p:nvPr/>
          </p:nvSpPr>
          <p:spPr>
            <a:xfrm rot="5400000">
              <a:off x="82981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9006DDD4-47A5-2545-AE96-62917C214A20}"/>
                </a:ext>
              </a:extLst>
            </p:cNvPr>
            <p:cNvSpPr/>
            <p:nvPr/>
          </p:nvSpPr>
          <p:spPr>
            <a:xfrm rot="5400000">
              <a:off x="79376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7A9EDF94-82C3-0044-9F10-976613266176}"/>
                </a:ext>
              </a:extLst>
            </p:cNvPr>
            <p:cNvSpPr/>
            <p:nvPr/>
          </p:nvSpPr>
          <p:spPr>
            <a:xfrm rot="5400000">
              <a:off x="757720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6874DE33-A99B-5543-BED2-59F3F281B905}"/>
                </a:ext>
              </a:extLst>
            </p:cNvPr>
            <p:cNvSpPr/>
            <p:nvPr/>
          </p:nvSpPr>
          <p:spPr>
            <a:xfrm rot="5400000">
              <a:off x="72124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B152584B-13FF-434C-84FF-E0CCC191DCFA}"/>
                </a:ext>
              </a:extLst>
            </p:cNvPr>
            <p:cNvSpPr/>
            <p:nvPr/>
          </p:nvSpPr>
          <p:spPr>
            <a:xfrm rot="5400000">
              <a:off x="685195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06E7A98B-FC0A-7842-9192-A2EEB88E50E7}"/>
              </a:ext>
            </a:extLst>
          </p:cNvPr>
          <p:cNvSpPr/>
          <p:nvPr/>
        </p:nvSpPr>
        <p:spPr>
          <a:xfrm>
            <a:off x="1892593" y="2934382"/>
            <a:ext cx="20705372" cy="106639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5B6C8900-184D-994D-B071-B8B00C438166}"/>
              </a:ext>
            </a:extLst>
          </p:cNvPr>
          <p:cNvSpPr txBox="1"/>
          <p:nvPr/>
        </p:nvSpPr>
        <p:spPr>
          <a:xfrm>
            <a:off x="2764555" y="3134553"/>
            <a:ext cx="19682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6. นำข้อเสนอแนะจากรายงานผลการสำรวจความพึง</a:t>
            </a:r>
            <a:r>
              <a:rPr lang="th-TH" sz="8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พอใจไป</a:t>
            </a:r>
            <a:r>
              <a:rPr lang="th-TH" sz="8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ปรับปรุง</a:t>
            </a:r>
          </a:p>
        </p:txBody>
      </p:sp>
      <p:pic>
        <p:nvPicPr>
          <p:cNvPr id="124" name="รูปภาพ 1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394" y="12495530"/>
            <a:ext cx="679530" cy="923243"/>
          </a:xfrm>
          <a:prstGeom prst="rect">
            <a:avLst/>
          </a:prstGeom>
        </p:spPr>
      </p:pic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473434"/>
              </p:ext>
            </p:extLst>
          </p:nvPr>
        </p:nvGraphicFramePr>
        <p:xfrm>
          <a:off x="2802218" y="4520417"/>
          <a:ext cx="18931839" cy="88257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1343"/>
                <a:gridCol w="8211697"/>
                <a:gridCol w="6977659"/>
                <a:gridCol w="2001140"/>
              </a:tblGrid>
              <a:tr h="103832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3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ลำดับที่</a:t>
                      </a:r>
                      <a:endParaRPr lang="en-US" sz="2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3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ข้อเสนอแนะ</a:t>
                      </a:r>
                      <a:endParaRPr lang="en-US" sz="2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3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ผลการดำเนินการ</a:t>
                      </a:r>
                      <a:endParaRPr lang="en-US" sz="2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3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หมายเหตุ</a:t>
                      </a:r>
                      <a:endParaRPr lang="en-US" sz="2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</a:tr>
              <a:tr h="2595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6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4.</a:t>
                      </a:r>
                      <a:endParaRPr lang="en-US" sz="28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เพื่อลดภาระงานที่ซ้ำซ้อนควรที่จะประสานงานกันภายในสำนักงานฝ่ายต่าง ๆ ในสำนักการศึกษาว่าฝ่ายใดมีหน้าที่แบบใด</a:t>
                      </a:r>
                      <a:endParaRPr lang="en-US" sz="2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สำนักการศึกษามีการแบ่งอำนาจหน้าที่ ตามประกาศกรุงเทพมหานคร เรื่อง การแบ่งส่วนราชการภายในหน่วยงานและการกำหนดอำนาจหน้าที่ของส่วนราชการกรุงเทพมหานคร (ฉบับที่ 105)</a:t>
                      </a:r>
                      <a:endParaRPr lang="en-US" sz="2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15574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6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5.</a:t>
                      </a:r>
                      <a:endParaRPr lang="en-US" sz="28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้อมูลจากโรงเรียนควรจัดเก็บเป็นระบบไม่ใช่ขอข้อมูลเดิมหลายครั้งเป็นการสูญเสียทรัพยากรและเวลาในการดำเนินการ</a:t>
                      </a:r>
                      <a:endParaRPr lang="en-US" sz="2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6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สำนักการศึกษามีการเก็บข้อมูลตามระบบสารบัญ แยกแฟ้ม 5ส</a:t>
                      </a:r>
                      <a:endParaRPr lang="en-US" sz="28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3634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6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6.</a:t>
                      </a:r>
                      <a:endParaRPr lang="en-US" sz="28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ควรมีการกระจายอำนาจบริหาร เพื่อความคล่องตัวเพิ่มประสิทธิภาพในการบริหาร และขวัญกำลังใจของข้าราชการ และด้านการแก้ไขปัญหาของสำนักการศึกษาต่อโรงเรียนควรเป็นไปอย่างรวดเร็วพัฒนาบุคลากรให้มีศักยภาพ สวัสดิการ</a:t>
                      </a:r>
                      <a:r>
                        <a:rPr lang="th-TH" sz="36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3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ฐานะให้เท่าเทียมกับหน่วยงานอื่น</a:t>
                      </a:r>
                      <a:endParaRPr lang="en-US" sz="2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ำนักการศึกษามีอำนาจหน้าที่เกี่ยวกับงานด้านการจัดการศึกษาขั้นพื้นฐานประเภทสามัญศึกษาของกรุงเทพมหานคร โดยกระจายอำนาจให้สำนักงานเขตทั้ง 50 เขต เป็นผู้บังคับบัญชาโรงเรียนในสังกัดกรุงเทพมหานครที่อยู่ในพื้นที่ของเขตนั้นโดยตรง</a:t>
                      </a:r>
                      <a:endParaRPr lang="en-US" sz="2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5" name="TextBox 112">
            <a:extLst>
              <a:ext uri="{FF2B5EF4-FFF2-40B4-BE49-F238E27FC236}">
                <a16:creationId xmlns:a16="http://schemas.microsoft.com/office/drawing/2014/main" xmlns="" id="{3B6C6C4D-6A9B-284B-8302-46856812664D}"/>
              </a:ext>
            </a:extLst>
          </p:cNvPr>
          <p:cNvSpPr txBox="1"/>
          <p:nvPr/>
        </p:nvSpPr>
        <p:spPr>
          <a:xfrm>
            <a:off x="1743728" y="-13548"/>
            <a:ext cx="217076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2.1 </a:t>
            </a:r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ผลการดำเนินการตามข้อเสนอแนะของผู้ตรวจราชการในการตรวจราชการประจำปี งบประมาณ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พ.ศ.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2562</a:t>
            </a:r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รอบที่ 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</a:t>
            </a:r>
            <a:endParaRPr lang="th-TH" sz="6600" b="1" dirty="0">
              <a:solidFill>
                <a:schemeClr val="accent1">
                  <a:lumMod val="75000"/>
                  <a:lumOff val="25000"/>
                </a:schemeClr>
              </a:solidFill>
              <a:effectLst>
                <a:glow rad="2540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824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AF569B1-7FB2-684B-9150-8CBD03DB83EF}"/>
              </a:ext>
            </a:extLst>
          </p:cNvPr>
          <p:cNvGrpSpPr/>
          <p:nvPr/>
        </p:nvGrpSpPr>
        <p:grpSpPr>
          <a:xfrm>
            <a:off x="0" y="-2"/>
            <a:ext cx="24377650" cy="13716004"/>
            <a:chOff x="0" y="-2"/>
            <a:chExt cx="24377650" cy="137160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5E05300-EE2C-754C-9495-B8827387D294}"/>
                </a:ext>
              </a:extLst>
            </p:cNvPr>
            <p:cNvGrpSpPr/>
            <p:nvPr/>
          </p:nvGrpSpPr>
          <p:grpSpPr>
            <a:xfrm>
              <a:off x="0" y="-2"/>
              <a:ext cx="24377650" cy="13716003"/>
              <a:chOff x="0" y="-1"/>
              <a:chExt cx="24377650" cy="12191002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2949FB38-9920-9A40-BFB4-1B241A81DA7E}"/>
                  </a:ext>
                </a:extLst>
              </p:cNvPr>
              <p:cNvSpPr/>
              <p:nvPr/>
            </p:nvSpPr>
            <p:spPr>
              <a:xfrm>
                <a:off x="0" y="-1"/>
                <a:ext cx="24377650" cy="60955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AF0CAF8E-DFF4-6648-BEE4-0FF367B11FCB}"/>
                  </a:ext>
                </a:extLst>
              </p:cNvPr>
              <p:cNvSpPr/>
              <p:nvPr/>
            </p:nvSpPr>
            <p:spPr>
              <a:xfrm>
                <a:off x="0" y="6095500"/>
                <a:ext cx="24377650" cy="6095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077EFA2-EB6A-734D-B530-52239F018B99}"/>
                </a:ext>
              </a:extLst>
            </p:cNvPr>
            <p:cNvSpPr/>
            <p:nvPr/>
          </p:nvSpPr>
          <p:spPr>
            <a:xfrm>
              <a:off x="0" y="3195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ADB051D-15EA-7D4C-98BC-69CDFDF010CF}"/>
                </a:ext>
              </a:extLst>
            </p:cNvPr>
            <p:cNvSpPr/>
            <p:nvPr/>
          </p:nvSpPr>
          <p:spPr>
            <a:xfrm>
              <a:off x="0" y="6800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418B84C-7CBB-3E42-8294-B5D1D6C8ECC9}"/>
                </a:ext>
              </a:extLst>
            </p:cNvPr>
            <p:cNvSpPr/>
            <p:nvPr/>
          </p:nvSpPr>
          <p:spPr>
            <a:xfrm>
              <a:off x="0" y="104046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A9DFBCB-BE0A-3C4D-BDDE-6D7F959CA4D2}"/>
                </a:ext>
              </a:extLst>
            </p:cNvPr>
            <p:cNvSpPr/>
            <p:nvPr/>
          </p:nvSpPr>
          <p:spPr>
            <a:xfrm>
              <a:off x="0" y="140091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D0D55EA-FA72-024B-9F86-016D85DC4EB4}"/>
                </a:ext>
              </a:extLst>
            </p:cNvPr>
            <p:cNvSpPr/>
            <p:nvPr/>
          </p:nvSpPr>
          <p:spPr>
            <a:xfrm>
              <a:off x="0" y="176571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E0227C2E-FC83-CA47-BAF5-7D81DF33DA7C}"/>
                </a:ext>
              </a:extLst>
            </p:cNvPr>
            <p:cNvSpPr/>
            <p:nvPr/>
          </p:nvSpPr>
          <p:spPr>
            <a:xfrm>
              <a:off x="0" y="212616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A879737A-7422-BB4F-A4E9-6BBB874B7000}"/>
                </a:ext>
              </a:extLst>
            </p:cNvPr>
            <p:cNvSpPr/>
            <p:nvPr/>
          </p:nvSpPr>
          <p:spPr>
            <a:xfrm>
              <a:off x="0" y="248661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A9CEF8C-AA6D-664B-9001-1C307C21C7D1}"/>
                </a:ext>
              </a:extLst>
            </p:cNvPr>
            <p:cNvSpPr/>
            <p:nvPr/>
          </p:nvSpPr>
          <p:spPr>
            <a:xfrm>
              <a:off x="0" y="284707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4017178-E08C-DD4E-AFAB-A3533CB9B982}"/>
                </a:ext>
              </a:extLst>
            </p:cNvPr>
            <p:cNvSpPr/>
            <p:nvPr/>
          </p:nvSpPr>
          <p:spPr>
            <a:xfrm>
              <a:off x="0" y="320752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73975C1-65BF-B941-906D-5823C370E43A}"/>
                </a:ext>
              </a:extLst>
            </p:cNvPr>
            <p:cNvSpPr/>
            <p:nvPr/>
          </p:nvSpPr>
          <p:spPr>
            <a:xfrm>
              <a:off x="0" y="356798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0867923-2B3F-DB49-994C-0A218DBBDF98}"/>
                </a:ext>
              </a:extLst>
            </p:cNvPr>
            <p:cNvSpPr/>
            <p:nvPr/>
          </p:nvSpPr>
          <p:spPr>
            <a:xfrm>
              <a:off x="0" y="392843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32B1634-B72D-7348-8D72-FBD9C5499AC4}"/>
                </a:ext>
              </a:extLst>
            </p:cNvPr>
            <p:cNvSpPr/>
            <p:nvPr/>
          </p:nvSpPr>
          <p:spPr>
            <a:xfrm>
              <a:off x="0" y="428888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7857FF1-203F-974D-9C72-9EDD42EBDA67}"/>
                </a:ext>
              </a:extLst>
            </p:cNvPr>
            <p:cNvSpPr/>
            <p:nvPr/>
          </p:nvSpPr>
          <p:spPr>
            <a:xfrm>
              <a:off x="0" y="465368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804AB37-9CB2-C94B-A840-AE9E5BC1C334}"/>
                </a:ext>
              </a:extLst>
            </p:cNvPr>
            <p:cNvSpPr/>
            <p:nvPr/>
          </p:nvSpPr>
          <p:spPr>
            <a:xfrm>
              <a:off x="0" y="501413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AB8E0A9-3A88-7348-9559-0E27FA49D2EA}"/>
                </a:ext>
              </a:extLst>
            </p:cNvPr>
            <p:cNvSpPr/>
            <p:nvPr/>
          </p:nvSpPr>
          <p:spPr>
            <a:xfrm>
              <a:off x="0" y="537459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1E33237-30CF-2146-B93F-D540734D7304}"/>
                </a:ext>
              </a:extLst>
            </p:cNvPr>
            <p:cNvSpPr/>
            <p:nvPr/>
          </p:nvSpPr>
          <p:spPr>
            <a:xfrm>
              <a:off x="0" y="573504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27AB700-E751-7047-B063-646D5827B46A}"/>
                </a:ext>
              </a:extLst>
            </p:cNvPr>
            <p:cNvSpPr/>
            <p:nvPr/>
          </p:nvSpPr>
          <p:spPr>
            <a:xfrm>
              <a:off x="0" y="609550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F808D13-A8B5-6547-B668-586771637324}"/>
                </a:ext>
              </a:extLst>
            </p:cNvPr>
            <p:cNvSpPr/>
            <p:nvPr/>
          </p:nvSpPr>
          <p:spPr>
            <a:xfrm>
              <a:off x="0" y="645595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4767206D-8AA8-1840-A5F4-627CE7445023}"/>
                </a:ext>
              </a:extLst>
            </p:cNvPr>
            <p:cNvSpPr/>
            <p:nvPr/>
          </p:nvSpPr>
          <p:spPr>
            <a:xfrm>
              <a:off x="0" y="681640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4CCAC9A-AD5A-5441-94F7-3264406C808D}"/>
                </a:ext>
              </a:extLst>
            </p:cNvPr>
            <p:cNvSpPr/>
            <p:nvPr/>
          </p:nvSpPr>
          <p:spPr>
            <a:xfrm>
              <a:off x="0" y="717686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1622A78A-4921-3446-9D07-061DCA1AD931}"/>
                </a:ext>
              </a:extLst>
            </p:cNvPr>
            <p:cNvSpPr/>
            <p:nvPr/>
          </p:nvSpPr>
          <p:spPr>
            <a:xfrm>
              <a:off x="0" y="754165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F58040FF-7D89-6D41-8577-179D87583C14}"/>
                </a:ext>
              </a:extLst>
            </p:cNvPr>
            <p:cNvSpPr/>
            <p:nvPr/>
          </p:nvSpPr>
          <p:spPr>
            <a:xfrm>
              <a:off x="0" y="790211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28EA6B68-2D49-574D-A71B-BF86E782FDDF}"/>
                </a:ext>
              </a:extLst>
            </p:cNvPr>
            <p:cNvSpPr/>
            <p:nvPr/>
          </p:nvSpPr>
          <p:spPr>
            <a:xfrm>
              <a:off x="0" y="826256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38D89E81-742C-0B4E-871D-9FEE47A74147}"/>
                </a:ext>
              </a:extLst>
            </p:cNvPr>
            <p:cNvSpPr/>
            <p:nvPr/>
          </p:nvSpPr>
          <p:spPr>
            <a:xfrm>
              <a:off x="0" y="862302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6577E23-008D-9841-A535-B4B18EDE82D6}"/>
                </a:ext>
              </a:extLst>
            </p:cNvPr>
            <p:cNvSpPr/>
            <p:nvPr/>
          </p:nvSpPr>
          <p:spPr>
            <a:xfrm>
              <a:off x="0" y="898347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01556508-917B-114B-A344-229393DE2F21}"/>
                </a:ext>
              </a:extLst>
            </p:cNvPr>
            <p:cNvSpPr/>
            <p:nvPr/>
          </p:nvSpPr>
          <p:spPr>
            <a:xfrm>
              <a:off x="0" y="934392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2319C9A5-4910-0C4A-A438-623E08AA90E3}"/>
                </a:ext>
              </a:extLst>
            </p:cNvPr>
            <p:cNvSpPr/>
            <p:nvPr/>
          </p:nvSpPr>
          <p:spPr>
            <a:xfrm>
              <a:off x="0" y="970438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1D9E485C-C35A-A843-B63C-6FD834641A73}"/>
                </a:ext>
              </a:extLst>
            </p:cNvPr>
            <p:cNvSpPr/>
            <p:nvPr/>
          </p:nvSpPr>
          <p:spPr>
            <a:xfrm>
              <a:off x="0" y="1006483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8C018DD2-F7A2-9044-9197-39563945041E}"/>
                </a:ext>
              </a:extLst>
            </p:cNvPr>
            <p:cNvSpPr/>
            <p:nvPr/>
          </p:nvSpPr>
          <p:spPr>
            <a:xfrm>
              <a:off x="0" y="1042963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AC0A15BB-061D-C84C-8FA0-B3C185985C63}"/>
                </a:ext>
              </a:extLst>
            </p:cNvPr>
            <p:cNvSpPr/>
            <p:nvPr/>
          </p:nvSpPr>
          <p:spPr>
            <a:xfrm>
              <a:off x="0" y="1079008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EDD1C70C-E256-1142-8259-7448B83A316A}"/>
                </a:ext>
              </a:extLst>
            </p:cNvPr>
            <p:cNvSpPr/>
            <p:nvPr/>
          </p:nvSpPr>
          <p:spPr>
            <a:xfrm>
              <a:off x="0" y="1115054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AF6983C9-9C49-FD41-996B-6CDF1F2537B3}"/>
                </a:ext>
              </a:extLst>
            </p:cNvPr>
            <p:cNvSpPr/>
            <p:nvPr/>
          </p:nvSpPr>
          <p:spPr>
            <a:xfrm>
              <a:off x="0" y="1151099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B3F6A65B-5DA1-5440-82E5-A7D70A79DD0C}"/>
                </a:ext>
              </a:extLst>
            </p:cNvPr>
            <p:cNvSpPr/>
            <p:nvPr/>
          </p:nvSpPr>
          <p:spPr>
            <a:xfrm>
              <a:off x="0" y="1187144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B56E1389-5761-3E43-8A66-CA6E5393F4E8}"/>
                </a:ext>
              </a:extLst>
            </p:cNvPr>
            <p:cNvSpPr/>
            <p:nvPr/>
          </p:nvSpPr>
          <p:spPr>
            <a:xfrm>
              <a:off x="0" y="1223190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E2A1ECEF-DC82-2D4C-B2DC-CBC16EFF6E7A}"/>
                </a:ext>
              </a:extLst>
            </p:cNvPr>
            <p:cNvSpPr/>
            <p:nvPr/>
          </p:nvSpPr>
          <p:spPr>
            <a:xfrm>
              <a:off x="0" y="1259235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0A43CC12-E17F-F54F-B124-51A7E9AD8E21}"/>
                </a:ext>
              </a:extLst>
            </p:cNvPr>
            <p:cNvSpPr/>
            <p:nvPr/>
          </p:nvSpPr>
          <p:spPr>
            <a:xfrm>
              <a:off x="0" y="129571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59352F14-9F2C-014F-AE40-9DE9FD7C5173}"/>
                </a:ext>
              </a:extLst>
            </p:cNvPr>
            <p:cNvSpPr/>
            <p:nvPr/>
          </p:nvSpPr>
          <p:spPr>
            <a:xfrm>
              <a:off x="0" y="133176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8C4A4E23-FD87-374A-99D5-8E2A1EAE2BD9}"/>
                </a:ext>
              </a:extLst>
            </p:cNvPr>
            <p:cNvSpPr/>
            <p:nvPr/>
          </p:nvSpPr>
          <p:spPr>
            <a:xfrm rot="5400000">
              <a:off x="649149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6C5A7AAE-0234-A646-BEEC-1F941B73D464}"/>
                </a:ext>
              </a:extLst>
            </p:cNvPr>
            <p:cNvSpPr/>
            <p:nvPr/>
          </p:nvSpPr>
          <p:spPr>
            <a:xfrm rot="5400000">
              <a:off x="613104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FD8D4A20-908E-3B47-BD19-2782BA4E30D4}"/>
                </a:ext>
              </a:extLst>
            </p:cNvPr>
            <p:cNvSpPr/>
            <p:nvPr/>
          </p:nvSpPr>
          <p:spPr>
            <a:xfrm rot="5400000">
              <a:off x="577059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8C8845CF-030F-5E4F-84C4-48D903A35D96}"/>
                </a:ext>
              </a:extLst>
            </p:cNvPr>
            <p:cNvSpPr/>
            <p:nvPr/>
          </p:nvSpPr>
          <p:spPr>
            <a:xfrm rot="5400000">
              <a:off x="541013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AE65F3FF-0387-3D45-9C8E-7EEF6F7FC884}"/>
                </a:ext>
              </a:extLst>
            </p:cNvPr>
            <p:cNvSpPr/>
            <p:nvPr/>
          </p:nvSpPr>
          <p:spPr>
            <a:xfrm rot="5400000">
              <a:off x="504534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3EE5EEF1-7FB1-FA49-8153-C6C4D6B82C86}"/>
                </a:ext>
              </a:extLst>
            </p:cNvPr>
            <p:cNvSpPr/>
            <p:nvPr/>
          </p:nvSpPr>
          <p:spPr>
            <a:xfrm rot="5400000">
              <a:off x="46848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B63B8EE1-7F82-2643-B47C-698D6B843E4B}"/>
                </a:ext>
              </a:extLst>
            </p:cNvPr>
            <p:cNvSpPr/>
            <p:nvPr/>
          </p:nvSpPr>
          <p:spPr>
            <a:xfrm rot="5400000">
              <a:off x="43244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F4C81F82-5630-CD48-9C73-001D224029F5}"/>
                </a:ext>
              </a:extLst>
            </p:cNvPr>
            <p:cNvSpPr/>
            <p:nvPr/>
          </p:nvSpPr>
          <p:spPr>
            <a:xfrm rot="5400000">
              <a:off x="39639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9BAB7FF6-E0C6-EC47-B355-454A9744451F}"/>
                </a:ext>
              </a:extLst>
            </p:cNvPr>
            <p:cNvSpPr/>
            <p:nvPr/>
          </p:nvSpPr>
          <p:spPr>
            <a:xfrm rot="5400000">
              <a:off x="36035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871EA53F-2145-1A4A-A6E7-777FF9287F78}"/>
                </a:ext>
              </a:extLst>
            </p:cNvPr>
            <p:cNvSpPr/>
            <p:nvPr/>
          </p:nvSpPr>
          <p:spPr>
            <a:xfrm rot="5400000">
              <a:off x="32430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73855081-A73D-4A44-8AEB-8D5BD2F206B4}"/>
                </a:ext>
              </a:extLst>
            </p:cNvPr>
            <p:cNvSpPr/>
            <p:nvPr/>
          </p:nvSpPr>
          <p:spPr>
            <a:xfrm rot="5400000">
              <a:off x="288261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31A37311-DA06-1941-A00C-55FD19CACF64}"/>
                </a:ext>
              </a:extLst>
            </p:cNvPr>
            <p:cNvSpPr/>
            <p:nvPr/>
          </p:nvSpPr>
          <p:spPr>
            <a:xfrm rot="5400000">
              <a:off x="252216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0C497B6A-D4FA-7347-A72A-0C3293E5D1AC}"/>
                </a:ext>
              </a:extLst>
            </p:cNvPr>
            <p:cNvSpPr/>
            <p:nvPr/>
          </p:nvSpPr>
          <p:spPr>
            <a:xfrm rot="5400000">
              <a:off x="21573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0670FF60-E1FC-2F4C-B984-E4541D2C1FFD}"/>
                </a:ext>
              </a:extLst>
            </p:cNvPr>
            <p:cNvSpPr/>
            <p:nvPr/>
          </p:nvSpPr>
          <p:spPr>
            <a:xfrm rot="5400000">
              <a:off x="17969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CA250DD1-FBFD-5F4F-8994-14C2343706D3}"/>
                </a:ext>
              </a:extLst>
            </p:cNvPr>
            <p:cNvSpPr/>
            <p:nvPr/>
          </p:nvSpPr>
          <p:spPr>
            <a:xfrm rot="5400000">
              <a:off x="14364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BA38016F-4BBD-174F-9321-F76CC30E0702}"/>
                </a:ext>
              </a:extLst>
            </p:cNvPr>
            <p:cNvSpPr/>
            <p:nvPr/>
          </p:nvSpPr>
          <p:spPr>
            <a:xfrm rot="5400000">
              <a:off x="10760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2887536D-4FBE-9B45-8882-A411A1AB0566}"/>
                </a:ext>
              </a:extLst>
            </p:cNvPr>
            <p:cNvSpPr/>
            <p:nvPr/>
          </p:nvSpPr>
          <p:spPr>
            <a:xfrm rot="5400000">
              <a:off x="7155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62A62DC0-5852-AB43-B918-3AC61B7FD82B}"/>
                </a:ext>
              </a:extLst>
            </p:cNvPr>
            <p:cNvSpPr/>
            <p:nvPr/>
          </p:nvSpPr>
          <p:spPr>
            <a:xfrm rot="5400000">
              <a:off x="3550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0BA6621C-AF54-AC4E-9176-C65848AAD152}"/>
                </a:ext>
              </a:extLst>
            </p:cNvPr>
            <p:cNvSpPr/>
            <p:nvPr/>
          </p:nvSpPr>
          <p:spPr>
            <a:xfrm rot="5400000">
              <a:off x="-53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7F2B4C55-33EA-4A4E-BE38-9C1CA5A3FED1}"/>
                </a:ext>
              </a:extLst>
            </p:cNvPr>
            <p:cNvSpPr/>
            <p:nvPr/>
          </p:nvSpPr>
          <p:spPr>
            <a:xfrm rot="5400000">
              <a:off x="-3658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A9034A32-8F4D-D042-A17E-BE49A0702313}"/>
                </a:ext>
              </a:extLst>
            </p:cNvPr>
            <p:cNvSpPr/>
            <p:nvPr/>
          </p:nvSpPr>
          <p:spPr>
            <a:xfrm rot="5400000">
              <a:off x="-7306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5E86B7AB-1150-1A46-B620-E73AB88FEC60}"/>
                </a:ext>
              </a:extLst>
            </p:cNvPr>
            <p:cNvSpPr/>
            <p:nvPr/>
          </p:nvSpPr>
          <p:spPr>
            <a:xfrm rot="5400000">
              <a:off x="-109106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82737585-4702-D444-A311-5E2EAA614E26}"/>
                </a:ext>
              </a:extLst>
            </p:cNvPr>
            <p:cNvSpPr/>
            <p:nvPr/>
          </p:nvSpPr>
          <p:spPr>
            <a:xfrm rot="5400000">
              <a:off x="-145151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022AE0B9-5F75-144A-9C4E-CB7746182DC0}"/>
                </a:ext>
              </a:extLst>
            </p:cNvPr>
            <p:cNvSpPr/>
            <p:nvPr/>
          </p:nvSpPr>
          <p:spPr>
            <a:xfrm rot="5400000">
              <a:off x="-181196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EC4E27C9-FFEA-B041-A248-298EEBF2E448}"/>
                </a:ext>
              </a:extLst>
            </p:cNvPr>
            <p:cNvSpPr/>
            <p:nvPr/>
          </p:nvSpPr>
          <p:spPr>
            <a:xfrm rot="5400000">
              <a:off x="-21724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A25918F5-6566-0E43-9AFB-BF0F7471CFF4}"/>
                </a:ext>
              </a:extLst>
            </p:cNvPr>
            <p:cNvSpPr/>
            <p:nvPr/>
          </p:nvSpPr>
          <p:spPr>
            <a:xfrm rot="5400000">
              <a:off x="-25328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D376A93B-8F2C-D447-A7A4-70A2D51636C2}"/>
                </a:ext>
              </a:extLst>
            </p:cNvPr>
            <p:cNvSpPr/>
            <p:nvPr/>
          </p:nvSpPr>
          <p:spPr>
            <a:xfrm rot="5400000">
              <a:off x="-28933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FFC6CBDB-C514-CF43-9D4C-4FAA9403BA1C}"/>
                </a:ext>
              </a:extLst>
            </p:cNvPr>
            <p:cNvSpPr/>
            <p:nvPr/>
          </p:nvSpPr>
          <p:spPr>
            <a:xfrm rot="5400000">
              <a:off x="-32537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B12984BB-84F3-6041-ABB8-3C5061E497E5}"/>
                </a:ext>
              </a:extLst>
            </p:cNvPr>
            <p:cNvSpPr/>
            <p:nvPr/>
          </p:nvSpPr>
          <p:spPr>
            <a:xfrm rot="5400000">
              <a:off x="-361858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ECCA0F1F-25EA-D544-A5EF-D9FD63E41202}"/>
                </a:ext>
              </a:extLst>
            </p:cNvPr>
            <p:cNvSpPr/>
            <p:nvPr/>
          </p:nvSpPr>
          <p:spPr>
            <a:xfrm rot="5400000">
              <a:off x="-397903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3951F54C-CE1E-6A41-9CD5-7388B264D056}"/>
                </a:ext>
              </a:extLst>
            </p:cNvPr>
            <p:cNvSpPr/>
            <p:nvPr/>
          </p:nvSpPr>
          <p:spPr>
            <a:xfrm rot="5400000">
              <a:off x="-433948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660A0B44-51E2-8C45-8700-90C2F2674D8B}"/>
                </a:ext>
              </a:extLst>
            </p:cNvPr>
            <p:cNvSpPr/>
            <p:nvPr/>
          </p:nvSpPr>
          <p:spPr>
            <a:xfrm rot="5400000">
              <a:off x="-469994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AAAF7440-D61B-884D-854F-E2EE161C340F}"/>
                </a:ext>
              </a:extLst>
            </p:cNvPr>
            <p:cNvSpPr/>
            <p:nvPr/>
          </p:nvSpPr>
          <p:spPr>
            <a:xfrm rot="5400000">
              <a:off x="-50603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C30C0C55-8CAD-064E-BC12-D3247795FE86}"/>
                </a:ext>
              </a:extLst>
            </p:cNvPr>
            <p:cNvSpPr/>
            <p:nvPr/>
          </p:nvSpPr>
          <p:spPr>
            <a:xfrm rot="5400000">
              <a:off x="-54208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108E0A4A-2B5C-CB47-8BE1-5BF7BBE0A9D7}"/>
                </a:ext>
              </a:extLst>
            </p:cNvPr>
            <p:cNvSpPr/>
            <p:nvPr/>
          </p:nvSpPr>
          <p:spPr>
            <a:xfrm rot="5400000">
              <a:off x="-57813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759B5672-6E12-4F44-87AE-686BB38FDF43}"/>
                </a:ext>
              </a:extLst>
            </p:cNvPr>
            <p:cNvSpPr/>
            <p:nvPr/>
          </p:nvSpPr>
          <p:spPr>
            <a:xfrm rot="5400000">
              <a:off x="-61461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F350687D-4CBC-3D44-A50C-AFD55AA3C705}"/>
                </a:ext>
              </a:extLst>
            </p:cNvPr>
            <p:cNvSpPr/>
            <p:nvPr/>
          </p:nvSpPr>
          <p:spPr>
            <a:xfrm rot="5400000">
              <a:off x="-650655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63DBB084-6D78-EF44-9CF9-068232F25F47}"/>
                </a:ext>
              </a:extLst>
            </p:cNvPr>
            <p:cNvSpPr/>
            <p:nvPr/>
          </p:nvSpPr>
          <p:spPr>
            <a:xfrm rot="5400000">
              <a:off x="173224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A187979-BE5E-3F46-8F0D-EAAA0D3CD0E1}"/>
                </a:ext>
              </a:extLst>
            </p:cNvPr>
            <p:cNvSpPr/>
            <p:nvPr/>
          </p:nvSpPr>
          <p:spPr>
            <a:xfrm rot="5400000">
              <a:off x="169620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439CB854-7CED-4144-A6C8-7129E59BADA5}"/>
                </a:ext>
              </a:extLst>
            </p:cNvPr>
            <p:cNvSpPr/>
            <p:nvPr/>
          </p:nvSpPr>
          <p:spPr>
            <a:xfrm rot="5400000">
              <a:off x="166015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97AE3748-9898-ED40-BA1A-C95A21ACF4F3}"/>
                </a:ext>
              </a:extLst>
            </p:cNvPr>
            <p:cNvSpPr/>
            <p:nvPr/>
          </p:nvSpPr>
          <p:spPr>
            <a:xfrm rot="5400000">
              <a:off x="162411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FEC52661-3DDC-7840-ADB5-84008990A208}"/>
                </a:ext>
              </a:extLst>
            </p:cNvPr>
            <p:cNvSpPr/>
            <p:nvPr/>
          </p:nvSpPr>
          <p:spPr>
            <a:xfrm rot="5400000">
              <a:off x="158806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11D8DFBE-DF76-4F41-ADCE-D02AF3952068}"/>
                </a:ext>
              </a:extLst>
            </p:cNvPr>
            <p:cNvSpPr/>
            <p:nvPr/>
          </p:nvSpPr>
          <p:spPr>
            <a:xfrm rot="5400000">
              <a:off x="1551587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AD35B7E4-1152-FA4E-9717-B874BC71211D}"/>
                </a:ext>
              </a:extLst>
            </p:cNvPr>
            <p:cNvSpPr/>
            <p:nvPr/>
          </p:nvSpPr>
          <p:spPr>
            <a:xfrm rot="5400000">
              <a:off x="1515542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AD263F1D-52C5-8940-82E7-60A6DF383B9F}"/>
                </a:ext>
              </a:extLst>
            </p:cNvPr>
            <p:cNvSpPr/>
            <p:nvPr/>
          </p:nvSpPr>
          <p:spPr>
            <a:xfrm rot="5400000">
              <a:off x="147949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06D7B33F-A7D4-C642-B6C5-E8487B04E7EA}"/>
                </a:ext>
              </a:extLst>
            </p:cNvPr>
            <p:cNvSpPr/>
            <p:nvPr/>
          </p:nvSpPr>
          <p:spPr>
            <a:xfrm rot="5400000">
              <a:off x="144345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0E24433C-9F8D-A042-90CE-CBE1733172E9}"/>
                </a:ext>
              </a:extLst>
            </p:cNvPr>
            <p:cNvSpPr/>
            <p:nvPr/>
          </p:nvSpPr>
          <p:spPr>
            <a:xfrm rot="5400000">
              <a:off x="140740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249B6CD-70CA-174D-AA85-8005EB9E7E91}"/>
                </a:ext>
              </a:extLst>
            </p:cNvPr>
            <p:cNvSpPr/>
            <p:nvPr/>
          </p:nvSpPr>
          <p:spPr>
            <a:xfrm rot="5400000">
              <a:off x="137136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73DBDCB2-8CFE-BF43-879F-57085F5BA4E0}"/>
                </a:ext>
              </a:extLst>
            </p:cNvPr>
            <p:cNvSpPr/>
            <p:nvPr/>
          </p:nvSpPr>
          <p:spPr>
            <a:xfrm rot="5400000">
              <a:off x="133531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5693ABE8-4431-1248-B031-711E05C87732}"/>
                </a:ext>
              </a:extLst>
            </p:cNvPr>
            <p:cNvSpPr/>
            <p:nvPr/>
          </p:nvSpPr>
          <p:spPr>
            <a:xfrm rot="5400000">
              <a:off x="129926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267D7DC4-0CE8-C348-92A8-7C2A66E0BBAF}"/>
                </a:ext>
              </a:extLst>
            </p:cNvPr>
            <p:cNvSpPr/>
            <p:nvPr/>
          </p:nvSpPr>
          <p:spPr>
            <a:xfrm rot="5400000">
              <a:off x="126279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64E22688-9F63-DC45-9733-E2D9DF793CED}"/>
                </a:ext>
              </a:extLst>
            </p:cNvPr>
            <p:cNvSpPr/>
            <p:nvPr/>
          </p:nvSpPr>
          <p:spPr>
            <a:xfrm rot="5400000">
              <a:off x="1226744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F5D23D5A-F2EF-E14A-A1FE-E21E8ACBA382}"/>
                </a:ext>
              </a:extLst>
            </p:cNvPr>
            <p:cNvSpPr/>
            <p:nvPr/>
          </p:nvSpPr>
          <p:spPr>
            <a:xfrm rot="5400000">
              <a:off x="1190699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E0A25594-D945-F846-9C7B-CEF358EA7D83}"/>
                </a:ext>
              </a:extLst>
            </p:cNvPr>
            <p:cNvSpPr/>
            <p:nvPr/>
          </p:nvSpPr>
          <p:spPr>
            <a:xfrm rot="5400000">
              <a:off x="1154653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D20A05D8-FAC4-4E4F-809D-16590D1245D1}"/>
                </a:ext>
              </a:extLst>
            </p:cNvPr>
            <p:cNvSpPr/>
            <p:nvPr/>
          </p:nvSpPr>
          <p:spPr>
            <a:xfrm rot="5400000">
              <a:off x="111860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4C596366-824F-4440-8D96-63EB6B513149}"/>
                </a:ext>
              </a:extLst>
            </p:cNvPr>
            <p:cNvSpPr/>
            <p:nvPr/>
          </p:nvSpPr>
          <p:spPr>
            <a:xfrm rot="5400000">
              <a:off x="108256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9966A841-130E-FC4D-889A-A4E8F141AB1B}"/>
                </a:ext>
              </a:extLst>
            </p:cNvPr>
            <p:cNvSpPr/>
            <p:nvPr/>
          </p:nvSpPr>
          <p:spPr>
            <a:xfrm rot="5400000">
              <a:off x="104651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073F932E-FED2-BF44-A82B-E391BF701496}"/>
                </a:ext>
              </a:extLst>
            </p:cNvPr>
            <p:cNvSpPr/>
            <p:nvPr/>
          </p:nvSpPr>
          <p:spPr>
            <a:xfrm rot="5400000">
              <a:off x="101047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CE5B6BD1-D5A3-0D40-8B32-CCA2BBBD923E}"/>
                </a:ext>
              </a:extLst>
            </p:cNvPr>
            <p:cNvSpPr/>
            <p:nvPr/>
          </p:nvSpPr>
          <p:spPr>
            <a:xfrm rot="5400000">
              <a:off x="973992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4DB50593-B5FC-D74B-B2EC-86B4969BE235}"/>
                </a:ext>
              </a:extLst>
            </p:cNvPr>
            <p:cNvSpPr/>
            <p:nvPr/>
          </p:nvSpPr>
          <p:spPr>
            <a:xfrm rot="5400000">
              <a:off x="937947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82268F31-7789-3C4D-A9CF-9ABF2783683C}"/>
                </a:ext>
              </a:extLst>
            </p:cNvPr>
            <p:cNvSpPr/>
            <p:nvPr/>
          </p:nvSpPr>
          <p:spPr>
            <a:xfrm rot="5400000">
              <a:off x="901901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D38829D5-4B68-AD42-9F66-C88A5FCA4DE1}"/>
                </a:ext>
              </a:extLst>
            </p:cNvPr>
            <p:cNvSpPr/>
            <p:nvPr/>
          </p:nvSpPr>
          <p:spPr>
            <a:xfrm rot="5400000">
              <a:off x="865856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D87BC6A2-F362-A349-93AC-8EEBDE0BA4F6}"/>
                </a:ext>
              </a:extLst>
            </p:cNvPr>
            <p:cNvSpPr/>
            <p:nvPr/>
          </p:nvSpPr>
          <p:spPr>
            <a:xfrm rot="5400000">
              <a:off x="82981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9006DDD4-47A5-2545-AE96-62917C214A20}"/>
                </a:ext>
              </a:extLst>
            </p:cNvPr>
            <p:cNvSpPr/>
            <p:nvPr/>
          </p:nvSpPr>
          <p:spPr>
            <a:xfrm rot="5400000">
              <a:off x="79376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7A9EDF94-82C3-0044-9F10-976613266176}"/>
                </a:ext>
              </a:extLst>
            </p:cNvPr>
            <p:cNvSpPr/>
            <p:nvPr/>
          </p:nvSpPr>
          <p:spPr>
            <a:xfrm rot="5400000">
              <a:off x="757720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6874DE33-A99B-5543-BED2-59F3F281B905}"/>
                </a:ext>
              </a:extLst>
            </p:cNvPr>
            <p:cNvSpPr/>
            <p:nvPr/>
          </p:nvSpPr>
          <p:spPr>
            <a:xfrm rot="5400000">
              <a:off x="72124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B152584B-13FF-434C-84FF-E0CCC191DCFA}"/>
                </a:ext>
              </a:extLst>
            </p:cNvPr>
            <p:cNvSpPr/>
            <p:nvPr/>
          </p:nvSpPr>
          <p:spPr>
            <a:xfrm rot="5400000">
              <a:off x="685195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06E7A98B-FC0A-7842-9192-A2EEB88E50E7}"/>
              </a:ext>
            </a:extLst>
          </p:cNvPr>
          <p:cNvSpPr/>
          <p:nvPr/>
        </p:nvSpPr>
        <p:spPr>
          <a:xfrm>
            <a:off x="1791272" y="3199145"/>
            <a:ext cx="20705372" cy="103768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C51EAFE-1E21-724E-9EA5-E1FCC5DD9449}"/>
              </a:ext>
            </a:extLst>
          </p:cNvPr>
          <p:cNvSpPr/>
          <p:nvPr/>
        </p:nvSpPr>
        <p:spPr>
          <a:xfrm>
            <a:off x="3537143" y="5147335"/>
            <a:ext cx="17528302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54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สถาบันพัฒนาข้าราชการครูฯ มีการติดตามและประเมินผลโครงการฝึกอบรมด้วยการส่งแบบ การติดตามผลการฝึกอบรมอบรมและให้ผู้ผ่านการฝึกอบรมและผู้บังคับบัญชาของผู้เข้ารับการฝึกอบรมตอบ  แบบติดตามผลการฝึกอบรมออนไลน์ ว่านำความรู้ที่ได้รับจากการฝึกอบรมไปประยุกต์ใช้ในการพัฒนาการ</a:t>
            </a:r>
            <a:r>
              <a:rPr lang="th-TH" sz="54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ปฏิบัติงาน </a:t>
            </a:r>
            <a:endParaRPr lang="th-TH" sz="5400" dirty="0" smtClean="0">
              <a:solidFill>
                <a:schemeClr val="bg1"/>
              </a:solidFill>
              <a:latin typeface="TH SarabunPSK" pitchFamily="34" charset="-34"/>
              <a:ea typeface="Lato" charset="0"/>
              <a:cs typeface="TH SarabunPSK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54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การดำเนินการฝึกอบรมซึ่งสถาบันพัฒนาข้าราชการครู ฯ เป็นผู้ดำเนินการจะเป็นไปตามเส้นทางความก้าวหน้าในสายอาชีพ (</a:t>
            </a:r>
            <a:r>
              <a:rPr lang="en-US" sz="5400" dirty="0" err="1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Carrer</a:t>
            </a:r>
            <a:r>
              <a:rPr lang="en-US" sz="54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 Path) </a:t>
            </a:r>
            <a:r>
              <a:rPr lang="th-TH" sz="54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นั่นคือการที่ข้าราชการครูเข้าสู่ตำแหน่งนั้นจะต้องมีการเข้ารับ   การฝึกอบรมปฐมนิเทศ และมีการพัฒนาตามสายวิชาชีพครูในการฝึกอบรมหลักสูตรการพัฒนาข้าราชการครูกรุงเทพมหานครก่อนแต่งตั้งให้มีหรือเลื่อนเป็น</a:t>
            </a:r>
            <a:r>
              <a:rPr lang="th-TH" sz="5400" dirty="0" err="1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วิทย</a:t>
            </a:r>
            <a:r>
              <a:rPr lang="th-TH" sz="54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ฐานะชำนาญการพิเศษหรือ</a:t>
            </a:r>
            <a:r>
              <a:rPr lang="th-TH" sz="5400" dirty="0" err="1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วิทย</a:t>
            </a:r>
            <a:r>
              <a:rPr lang="th-TH" sz="54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ฐานะเชี่ยวชาญ ฯ จึงมีความจำเป็นที่ต้องมีการพัฒนาครูอย่างต่อเนื่องตามความก้าวหน้าในสายอาชีพ</a:t>
            </a:r>
            <a:endParaRPr lang="en-US" sz="5400" dirty="0">
              <a:solidFill>
                <a:schemeClr val="bg1"/>
              </a:solidFill>
              <a:latin typeface="TH SarabunPSK" pitchFamily="34" charset="-34"/>
              <a:ea typeface="Lato" charset="0"/>
              <a:cs typeface="TH SarabunPSK" pitchFamily="34" charset="-34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5B6C8900-184D-994D-B071-B8B00C438166}"/>
              </a:ext>
            </a:extLst>
          </p:cNvPr>
          <p:cNvSpPr txBox="1"/>
          <p:nvPr/>
        </p:nvSpPr>
        <p:spPr>
          <a:xfrm>
            <a:off x="3065594" y="3490225"/>
            <a:ext cx="17929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7. ติดตามผลโครงการต่างๆ เป็นระยะและต่อเนื่อง</a:t>
            </a:r>
          </a:p>
        </p:txBody>
      </p:sp>
      <p:pic>
        <p:nvPicPr>
          <p:cNvPr id="124" name="รูปภาพ 1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394" y="12495530"/>
            <a:ext cx="679530" cy="923243"/>
          </a:xfrm>
          <a:prstGeom prst="rect">
            <a:avLst/>
          </a:prstGeom>
        </p:spPr>
      </p:pic>
      <p:sp>
        <p:nvSpPr>
          <p:cNvPr id="125" name="TextBox 112">
            <a:extLst>
              <a:ext uri="{FF2B5EF4-FFF2-40B4-BE49-F238E27FC236}">
                <a16:creationId xmlns:a16="http://schemas.microsoft.com/office/drawing/2014/main" xmlns="" id="{3B6C6C4D-6A9B-284B-8302-46856812664D}"/>
              </a:ext>
            </a:extLst>
          </p:cNvPr>
          <p:cNvSpPr txBox="1"/>
          <p:nvPr/>
        </p:nvSpPr>
        <p:spPr>
          <a:xfrm>
            <a:off x="1743728" y="-13548"/>
            <a:ext cx="217076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2.1 </a:t>
            </a:r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ผลการดำเนินการตามข้อเสนอแนะของผู้ตรวจราชการในการตรวจราชการประจำปี งบประมาณ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พ.ศ.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2562</a:t>
            </a:r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รอบที่ 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</a:t>
            </a:r>
            <a:endParaRPr lang="th-TH" sz="6600" b="1" dirty="0">
              <a:solidFill>
                <a:schemeClr val="accent1">
                  <a:lumMod val="75000"/>
                  <a:lumOff val="25000"/>
                </a:schemeClr>
              </a:solidFill>
              <a:effectLst>
                <a:glow rad="2540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0798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AF569B1-7FB2-684B-9150-8CBD03DB83EF}"/>
              </a:ext>
            </a:extLst>
          </p:cNvPr>
          <p:cNvGrpSpPr/>
          <p:nvPr/>
        </p:nvGrpSpPr>
        <p:grpSpPr>
          <a:xfrm>
            <a:off x="0" y="-2"/>
            <a:ext cx="24377650" cy="13716004"/>
            <a:chOff x="0" y="-2"/>
            <a:chExt cx="24377650" cy="137160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5E05300-EE2C-754C-9495-B8827387D294}"/>
                </a:ext>
              </a:extLst>
            </p:cNvPr>
            <p:cNvGrpSpPr/>
            <p:nvPr/>
          </p:nvGrpSpPr>
          <p:grpSpPr>
            <a:xfrm>
              <a:off x="0" y="-2"/>
              <a:ext cx="24377650" cy="13716003"/>
              <a:chOff x="0" y="-1"/>
              <a:chExt cx="24377650" cy="12191002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2949FB38-9920-9A40-BFB4-1B241A81DA7E}"/>
                  </a:ext>
                </a:extLst>
              </p:cNvPr>
              <p:cNvSpPr/>
              <p:nvPr/>
            </p:nvSpPr>
            <p:spPr>
              <a:xfrm>
                <a:off x="0" y="-1"/>
                <a:ext cx="24377650" cy="60955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AF0CAF8E-DFF4-6648-BEE4-0FF367B11FCB}"/>
                  </a:ext>
                </a:extLst>
              </p:cNvPr>
              <p:cNvSpPr/>
              <p:nvPr/>
            </p:nvSpPr>
            <p:spPr>
              <a:xfrm>
                <a:off x="0" y="6095500"/>
                <a:ext cx="24377650" cy="6095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077EFA2-EB6A-734D-B530-52239F018B99}"/>
                </a:ext>
              </a:extLst>
            </p:cNvPr>
            <p:cNvSpPr/>
            <p:nvPr/>
          </p:nvSpPr>
          <p:spPr>
            <a:xfrm>
              <a:off x="0" y="3195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ADB051D-15EA-7D4C-98BC-69CDFDF010CF}"/>
                </a:ext>
              </a:extLst>
            </p:cNvPr>
            <p:cNvSpPr/>
            <p:nvPr/>
          </p:nvSpPr>
          <p:spPr>
            <a:xfrm>
              <a:off x="0" y="6800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418B84C-7CBB-3E42-8294-B5D1D6C8ECC9}"/>
                </a:ext>
              </a:extLst>
            </p:cNvPr>
            <p:cNvSpPr/>
            <p:nvPr/>
          </p:nvSpPr>
          <p:spPr>
            <a:xfrm>
              <a:off x="0" y="104046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A9DFBCB-BE0A-3C4D-BDDE-6D7F959CA4D2}"/>
                </a:ext>
              </a:extLst>
            </p:cNvPr>
            <p:cNvSpPr/>
            <p:nvPr/>
          </p:nvSpPr>
          <p:spPr>
            <a:xfrm>
              <a:off x="0" y="140091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D0D55EA-FA72-024B-9F86-016D85DC4EB4}"/>
                </a:ext>
              </a:extLst>
            </p:cNvPr>
            <p:cNvSpPr/>
            <p:nvPr/>
          </p:nvSpPr>
          <p:spPr>
            <a:xfrm>
              <a:off x="0" y="176571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E0227C2E-FC83-CA47-BAF5-7D81DF33DA7C}"/>
                </a:ext>
              </a:extLst>
            </p:cNvPr>
            <p:cNvSpPr/>
            <p:nvPr/>
          </p:nvSpPr>
          <p:spPr>
            <a:xfrm>
              <a:off x="0" y="212616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A879737A-7422-BB4F-A4E9-6BBB874B7000}"/>
                </a:ext>
              </a:extLst>
            </p:cNvPr>
            <p:cNvSpPr/>
            <p:nvPr/>
          </p:nvSpPr>
          <p:spPr>
            <a:xfrm>
              <a:off x="0" y="248661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A9CEF8C-AA6D-664B-9001-1C307C21C7D1}"/>
                </a:ext>
              </a:extLst>
            </p:cNvPr>
            <p:cNvSpPr/>
            <p:nvPr/>
          </p:nvSpPr>
          <p:spPr>
            <a:xfrm>
              <a:off x="0" y="284707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4017178-E08C-DD4E-AFAB-A3533CB9B982}"/>
                </a:ext>
              </a:extLst>
            </p:cNvPr>
            <p:cNvSpPr/>
            <p:nvPr/>
          </p:nvSpPr>
          <p:spPr>
            <a:xfrm>
              <a:off x="0" y="320752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73975C1-65BF-B941-906D-5823C370E43A}"/>
                </a:ext>
              </a:extLst>
            </p:cNvPr>
            <p:cNvSpPr/>
            <p:nvPr/>
          </p:nvSpPr>
          <p:spPr>
            <a:xfrm>
              <a:off x="0" y="356798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0867923-2B3F-DB49-994C-0A218DBBDF98}"/>
                </a:ext>
              </a:extLst>
            </p:cNvPr>
            <p:cNvSpPr/>
            <p:nvPr/>
          </p:nvSpPr>
          <p:spPr>
            <a:xfrm>
              <a:off x="0" y="392843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32B1634-B72D-7348-8D72-FBD9C5499AC4}"/>
                </a:ext>
              </a:extLst>
            </p:cNvPr>
            <p:cNvSpPr/>
            <p:nvPr/>
          </p:nvSpPr>
          <p:spPr>
            <a:xfrm>
              <a:off x="0" y="428888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7857FF1-203F-974D-9C72-9EDD42EBDA67}"/>
                </a:ext>
              </a:extLst>
            </p:cNvPr>
            <p:cNvSpPr/>
            <p:nvPr/>
          </p:nvSpPr>
          <p:spPr>
            <a:xfrm>
              <a:off x="0" y="465368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804AB37-9CB2-C94B-A840-AE9E5BC1C334}"/>
                </a:ext>
              </a:extLst>
            </p:cNvPr>
            <p:cNvSpPr/>
            <p:nvPr/>
          </p:nvSpPr>
          <p:spPr>
            <a:xfrm>
              <a:off x="0" y="501413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AB8E0A9-3A88-7348-9559-0E27FA49D2EA}"/>
                </a:ext>
              </a:extLst>
            </p:cNvPr>
            <p:cNvSpPr/>
            <p:nvPr/>
          </p:nvSpPr>
          <p:spPr>
            <a:xfrm>
              <a:off x="0" y="537459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1E33237-30CF-2146-B93F-D540734D7304}"/>
                </a:ext>
              </a:extLst>
            </p:cNvPr>
            <p:cNvSpPr/>
            <p:nvPr/>
          </p:nvSpPr>
          <p:spPr>
            <a:xfrm>
              <a:off x="0" y="573504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27AB700-E751-7047-B063-646D5827B46A}"/>
                </a:ext>
              </a:extLst>
            </p:cNvPr>
            <p:cNvSpPr/>
            <p:nvPr/>
          </p:nvSpPr>
          <p:spPr>
            <a:xfrm>
              <a:off x="0" y="609550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F808D13-A8B5-6547-B668-586771637324}"/>
                </a:ext>
              </a:extLst>
            </p:cNvPr>
            <p:cNvSpPr/>
            <p:nvPr/>
          </p:nvSpPr>
          <p:spPr>
            <a:xfrm>
              <a:off x="0" y="645595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4767206D-8AA8-1840-A5F4-627CE7445023}"/>
                </a:ext>
              </a:extLst>
            </p:cNvPr>
            <p:cNvSpPr/>
            <p:nvPr/>
          </p:nvSpPr>
          <p:spPr>
            <a:xfrm>
              <a:off x="0" y="681640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4CCAC9A-AD5A-5441-94F7-3264406C808D}"/>
                </a:ext>
              </a:extLst>
            </p:cNvPr>
            <p:cNvSpPr/>
            <p:nvPr/>
          </p:nvSpPr>
          <p:spPr>
            <a:xfrm>
              <a:off x="0" y="717686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1622A78A-4921-3446-9D07-061DCA1AD931}"/>
                </a:ext>
              </a:extLst>
            </p:cNvPr>
            <p:cNvSpPr/>
            <p:nvPr/>
          </p:nvSpPr>
          <p:spPr>
            <a:xfrm>
              <a:off x="0" y="754165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F58040FF-7D89-6D41-8577-179D87583C14}"/>
                </a:ext>
              </a:extLst>
            </p:cNvPr>
            <p:cNvSpPr/>
            <p:nvPr/>
          </p:nvSpPr>
          <p:spPr>
            <a:xfrm>
              <a:off x="0" y="790211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28EA6B68-2D49-574D-A71B-BF86E782FDDF}"/>
                </a:ext>
              </a:extLst>
            </p:cNvPr>
            <p:cNvSpPr/>
            <p:nvPr/>
          </p:nvSpPr>
          <p:spPr>
            <a:xfrm>
              <a:off x="0" y="826256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38D89E81-742C-0B4E-871D-9FEE47A74147}"/>
                </a:ext>
              </a:extLst>
            </p:cNvPr>
            <p:cNvSpPr/>
            <p:nvPr/>
          </p:nvSpPr>
          <p:spPr>
            <a:xfrm>
              <a:off x="0" y="862302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6577E23-008D-9841-A535-B4B18EDE82D6}"/>
                </a:ext>
              </a:extLst>
            </p:cNvPr>
            <p:cNvSpPr/>
            <p:nvPr/>
          </p:nvSpPr>
          <p:spPr>
            <a:xfrm>
              <a:off x="0" y="898347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01556508-917B-114B-A344-229393DE2F21}"/>
                </a:ext>
              </a:extLst>
            </p:cNvPr>
            <p:cNvSpPr/>
            <p:nvPr/>
          </p:nvSpPr>
          <p:spPr>
            <a:xfrm>
              <a:off x="0" y="934392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2319C9A5-4910-0C4A-A438-623E08AA90E3}"/>
                </a:ext>
              </a:extLst>
            </p:cNvPr>
            <p:cNvSpPr/>
            <p:nvPr/>
          </p:nvSpPr>
          <p:spPr>
            <a:xfrm>
              <a:off x="0" y="970438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1D9E485C-C35A-A843-B63C-6FD834641A73}"/>
                </a:ext>
              </a:extLst>
            </p:cNvPr>
            <p:cNvSpPr/>
            <p:nvPr/>
          </p:nvSpPr>
          <p:spPr>
            <a:xfrm>
              <a:off x="0" y="1006483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8C018DD2-F7A2-9044-9197-39563945041E}"/>
                </a:ext>
              </a:extLst>
            </p:cNvPr>
            <p:cNvSpPr/>
            <p:nvPr/>
          </p:nvSpPr>
          <p:spPr>
            <a:xfrm>
              <a:off x="0" y="1042963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AC0A15BB-061D-C84C-8FA0-B3C185985C63}"/>
                </a:ext>
              </a:extLst>
            </p:cNvPr>
            <p:cNvSpPr/>
            <p:nvPr/>
          </p:nvSpPr>
          <p:spPr>
            <a:xfrm>
              <a:off x="0" y="1079008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EDD1C70C-E256-1142-8259-7448B83A316A}"/>
                </a:ext>
              </a:extLst>
            </p:cNvPr>
            <p:cNvSpPr/>
            <p:nvPr/>
          </p:nvSpPr>
          <p:spPr>
            <a:xfrm>
              <a:off x="0" y="1115054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AF6983C9-9C49-FD41-996B-6CDF1F2537B3}"/>
                </a:ext>
              </a:extLst>
            </p:cNvPr>
            <p:cNvSpPr/>
            <p:nvPr/>
          </p:nvSpPr>
          <p:spPr>
            <a:xfrm>
              <a:off x="0" y="1151099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B3F6A65B-5DA1-5440-82E5-A7D70A79DD0C}"/>
                </a:ext>
              </a:extLst>
            </p:cNvPr>
            <p:cNvSpPr/>
            <p:nvPr/>
          </p:nvSpPr>
          <p:spPr>
            <a:xfrm>
              <a:off x="0" y="1187144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B56E1389-5761-3E43-8A66-CA6E5393F4E8}"/>
                </a:ext>
              </a:extLst>
            </p:cNvPr>
            <p:cNvSpPr/>
            <p:nvPr/>
          </p:nvSpPr>
          <p:spPr>
            <a:xfrm>
              <a:off x="0" y="1223190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E2A1ECEF-DC82-2D4C-B2DC-CBC16EFF6E7A}"/>
                </a:ext>
              </a:extLst>
            </p:cNvPr>
            <p:cNvSpPr/>
            <p:nvPr/>
          </p:nvSpPr>
          <p:spPr>
            <a:xfrm>
              <a:off x="0" y="1259235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0A43CC12-E17F-F54F-B124-51A7E9AD8E21}"/>
                </a:ext>
              </a:extLst>
            </p:cNvPr>
            <p:cNvSpPr/>
            <p:nvPr/>
          </p:nvSpPr>
          <p:spPr>
            <a:xfrm>
              <a:off x="0" y="129571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59352F14-9F2C-014F-AE40-9DE9FD7C5173}"/>
                </a:ext>
              </a:extLst>
            </p:cNvPr>
            <p:cNvSpPr/>
            <p:nvPr/>
          </p:nvSpPr>
          <p:spPr>
            <a:xfrm>
              <a:off x="0" y="133176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8C4A4E23-FD87-374A-99D5-8E2A1EAE2BD9}"/>
                </a:ext>
              </a:extLst>
            </p:cNvPr>
            <p:cNvSpPr/>
            <p:nvPr/>
          </p:nvSpPr>
          <p:spPr>
            <a:xfrm rot="5400000">
              <a:off x="649149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6C5A7AAE-0234-A646-BEEC-1F941B73D464}"/>
                </a:ext>
              </a:extLst>
            </p:cNvPr>
            <p:cNvSpPr/>
            <p:nvPr/>
          </p:nvSpPr>
          <p:spPr>
            <a:xfrm rot="5400000">
              <a:off x="613104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FD8D4A20-908E-3B47-BD19-2782BA4E30D4}"/>
                </a:ext>
              </a:extLst>
            </p:cNvPr>
            <p:cNvSpPr/>
            <p:nvPr/>
          </p:nvSpPr>
          <p:spPr>
            <a:xfrm rot="5400000">
              <a:off x="577059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8C8845CF-030F-5E4F-84C4-48D903A35D96}"/>
                </a:ext>
              </a:extLst>
            </p:cNvPr>
            <p:cNvSpPr/>
            <p:nvPr/>
          </p:nvSpPr>
          <p:spPr>
            <a:xfrm rot="5400000">
              <a:off x="541013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AE65F3FF-0387-3D45-9C8E-7EEF6F7FC884}"/>
                </a:ext>
              </a:extLst>
            </p:cNvPr>
            <p:cNvSpPr/>
            <p:nvPr/>
          </p:nvSpPr>
          <p:spPr>
            <a:xfrm rot="5400000">
              <a:off x="504534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3EE5EEF1-7FB1-FA49-8153-C6C4D6B82C86}"/>
                </a:ext>
              </a:extLst>
            </p:cNvPr>
            <p:cNvSpPr/>
            <p:nvPr/>
          </p:nvSpPr>
          <p:spPr>
            <a:xfrm rot="5400000">
              <a:off x="46848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B63B8EE1-7F82-2643-B47C-698D6B843E4B}"/>
                </a:ext>
              </a:extLst>
            </p:cNvPr>
            <p:cNvSpPr/>
            <p:nvPr/>
          </p:nvSpPr>
          <p:spPr>
            <a:xfrm rot="5400000">
              <a:off x="43244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F4C81F82-5630-CD48-9C73-001D224029F5}"/>
                </a:ext>
              </a:extLst>
            </p:cNvPr>
            <p:cNvSpPr/>
            <p:nvPr/>
          </p:nvSpPr>
          <p:spPr>
            <a:xfrm rot="5400000">
              <a:off x="39639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9BAB7FF6-E0C6-EC47-B355-454A9744451F}"/>
                </a:ext>
              </a:extLst>
            </p:cNvPr>
            <p:cNvSpPr/>
            <p:nvPr/>
          </p:nvSpPr>
          <p:spPr>
            <a:xfrm rot="5400000">
              <a:off x="36035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871EA53F-2145-1A4A-A6E7-777FF9287F78}"/>
                </a:ext>
              </a:extLst>
            </p:cNvPr>
            <p:cNvSpPr/>
            <p:nvPr/>
          </p:nvSpPr>
          <p:spPr>
            <a:xfrm rot="5400000">
              <a:off x="32430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73855081-A73D-4A44-8AEB-8D5BD2F206B4}"/>
                </a:ext>
              </a:extLst>
            </p:cNvPr>
            <p:cNvSpPr/>
            <p:nvPr/>
          </p:nvSpPr>
          <p:spPr>
            <a:xfrm rot="5400000">
              <a:off x="288261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31A37311-DA06-1941-A00C-55FD19CACF64}"/>
                </a:ext>
              </a:extLst>
            </p:cNvPr>
            <p:cNvSpPr/>
            <p:nvPr/>
          </p:nvSpPr>
          <p:spPr>
            <a:xfrm rot="5400000">
              <a:off x="252216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0C497B6A-D4FA-7347-A72A-0C3293E5D1AC}"/>
                </a:ext>
              </a:extLst>
            </p:cNvPr>
            <p:cNvSpPr/>
            <p:nvPr/>
          </p:nvSpPr>
          <p:spPr>
            <a:xfrm rot="5400000">
              <a:off x="21573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0670FF60-E1FC-2F4C-B984-E4541D2C1FFD}"/>
                </a:ext>
              </a:extLst>
            </p:cNvPr>
            <p:cNvSpPr/>
            <p:nvPr/>
          </p:nvSpPr>
          <p:spPr>
            <a:xfrm rot="5400000">
              <a:off x="17969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CA250DD1-FBFD-5F4F-8994-14C2343706D3}"/>
                </a:ext>
              </a:extLst>
            </p:cNvPr>
            <p:cNvSpPr/>
            <p:nvPr/>
          </p:nvSpPr>
          <p:spPr>
            <a:xfrm rot="5400000">
              <a:off x="14364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BA38016F-4BBD-174F-9321-F76CC30E0702}"/>
                </a:ext>
              </a:extLst>
            </p:cNvPr>
            <p:cNvSpPr/>
            <p:nvPr/>
          </p:nvSpPr>
          <p:spPr>
            <a:xfrm rot="5400000">
              <a:off x="10760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2887536D-4FBE-9B45-8882-A411A1AB0566}"/>
                </a:ext>
              </a:extLst>
            </p:cNvPr>
            <p:cNvSpPr/>
            <p:nvPr/>
          </p:nvSpPr>
          <p:spPr>
            <a:xfrm rot="5400000">
              <a:off x="7155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62A62DC0-5852-AB43-B918-3AC61B7FD82B}"/>
                </a:ext>
              </a:extLst>
            </p:cNvPr>
            <p:cNvSpPr/>
            <p:nvPr/>
          </p:nvSpPr>
          <p:spPr>
            <a:xfrm rot="5400000">
              <a:off x="3550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0BA6621C-AF54-AC4E-9176-C65848AAD152}"/>
                </a:ext>
              </a:extLst>
            </p:cNvPr>
            <p:cNvSpPr/>
            <p:nvPr/>
          </p:nvSpPr>
          <p:spPr>
            <a:xfrm rot="5400000">
              <a:off x="-53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7F2B4C55-33EA-4A4E-BE38-9C1CA5A3FED1}"/>
                </a:ext>
              </a:extLst>
            </p:cNvPr>
            <p:cNvSpPr/>
            <p:nvPr/>
          </p:nvSpPr>
          <p:spPr>
            <a:xfrm rot="5400000">
              <a:off x="-3658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A9034A32-8F4D-D042-A17E-BE49A0702313}"/>
                </a:ext>
              </a:extLst>
            </p:cNvPr>
            <p:cNvSpPr/>
            <p:nvPr/>
          </p:nvSpPr>
          <p:spPr>
            <a:xfrm rot="5400000">
              <a:off x="-7306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5E86B7AB-1150-1A46-B620-E73AB88FEC60}"/>
                </a:ext>
              </a:extLst>
            </p:cNvPr>
            <p:cNvSpPr/>
            <p:nvPr/>
          </p:nvSpPr>
          <p:spPr>
            <a:xfrm rot="5400000">
              <a:off x="-109106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82737585-4702-D444-A311-5E2EAA614E26}"/>
                </a:ext>
              </a:extLst>
            </p:cNvPr>
            <p:cNvSpPr/>
            <p:nvPr/>
          </p:nvSpPr>
          <p:spPr>
            <a:xfrm rot="5400000">
              <a:off x="-145151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022AE0B9-5F75-144A-9C4E-CB7746182DC0}"/>
                </a:ext>
              </a:extLst>
            </p:cNvPr>
            <p:cNvSpPr/>
            <p:nvPr/>
          </p:nvSpPr>
          <p:spPr>
            <a:xfrm rot="5400000">
              <a:off x="-181196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EC4E27C9-FFEA-B041-A248-298EEBF2E448}"/>
                </a:ext>
              </a:extLst>
            </p:cNvPr>
            <p:cNvSpPr/>
            <p:nvPr/>
          </p:nvSpPr>
          <p:spPr>
            <a:xfrm rot="5400000">
              <a:off x="-21724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A25918F5-6566-0E43-9AFB-BF0F7471CFF4}"/>
                </a:ext>
              </a:extLst>
            </p:cNvPr>
            <p:cNvSpPr/>
            <p:nvPr/>
          </p:nvSpPr>
          <p:spPr>
            <a:xfrm rot="5400000">
              <a:off x="-25328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D376A93B-8F2C-D447-A7A4-70A2D51636C2}"/>
                </a:ext>
              </a:extLst>
            </p:cNvPr>
            <p:cNvSpPr/>
            <p:nvPr/>
          </p:nvSpPr>
          <p:spPr>
            <a:xfrm rot="5400000">
              <a:off x="-28933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FFC6CBDB-C514-CF43-9D4C-4FAA9403BA1C}"/>
                </a:ext>
              </a:extLst>
            </p:cNvPr>
            <p:cNvSpPr/>
            <p:nvPr/>
          </p:nvSpPr>
          <p:spPr>
            <a:xfrm rot="5400000">
              <a:off x="-32537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B12984BB-84F3-6041-ABB8-3C5061E497E5}"/>
                </a:ext>
              </a:extLst>
            </p:cNvPr>
            <p:cNvSpPr/>
            <p:nvPr/>
          </p:nvSpPr>
          <p:spPr>
            <a:xfrm rot="5400000">
              <a:off x="-361858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ECCA0F1F-25EA-D544-A5EF-D9FD63E41202}"/>
                </a:ext>
              </a:extLst>
            </p:cNvPr>
            <p:cNvSpPr/>
            <p:nvPr/>
          </p:nvSpPr>
          <p:spPr>
            <a:xfrm rot="5400000">
              <a:off x="-397903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3951F54C-CE1E-6A41-9CD5-7388B264D056}"/>
                </a:ext>
              </a:extLst>
            </p:cNvPr>
            <p:cNvSpPr/>
            <p:nvPr/>
          </p:nvSpPr>
          <p:spPr>
            <a:xfrm rot="5400000">
              <a:off x="-433948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660A0B44-51E2-8C45-8700-90C2F2674D8B}"/>
                </a:ext>
              </a:extLst>
            </p:cNvPr>
            <p:cNvSpPr/>
            <p:nvPr/>
          </p:nvSpPr>
          <p:spPr>
            <a:xfrm rot="5400000">
              <a:off x="-469994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AAAF7440-D61B-884D-854F-E2EE161C340F}"/>
                </a:ext>
              </a:extLst>
            </p:cNvPr>
            <p:cNvSpPr/>
            <p:nvPr/>
          </p:nvSpPr>
          <p:spPr>
            <a:xfrm rot="5400000">
              <a:off x="-50603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C30C0C55-8CAD-064E-BC12-D3247795FE86}"/>
                </a:ext>
              </a:extLst>
            </p:cNvPr>
            <p:cNvSpPr/>
            <p:nvPr/>
          </p:nvSpPr>
          <p:spPr>
            <a:xfrm rot="5400000">
              <a:off x="-54208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108E0A4A-2B5C-CB47-8BE1-5BF7BBE0A9D7}"/>
                </a:ext>
              </a:extLst>
            </p:cNvPr>
            <p:cNvSpPr/>
            <p:nvPr/>
          </p:nvSpPr>
          <p:spPr>
            <a:xfrm rot="5400000">
              <a:off x="-57813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759B5672-6E12-4F44-87AE-686BB38FDF43}"/>
                </a:ext>
              </a:extLst>
            </p:cNvPr>
            <p:cNvSpPr/>
            <p:nvPr/>
          </p:nvSpPr>
          <p:spPr>
            <a:xfrm rot="5400000">
              <a:off x="-61461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F350687D-4CBC-3D44-A50C-AFD55AA3C705}"/>
                </a:ext>
              </a:extLst>
            </p:cNvPr>
            <p:cNvSpPr/>
            <p:nvPr/>
          </p:nvSpPr>
          <p:spPr>
            <a:xfrm rot="5400000">
              <a:off x="-650655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63DBB084-6D78-EF44-9CF9-068232F25F47}"/>
                </a:ext>
              </a:extLst>
            </p:cNvPr>
            <p:cNvSpPr/>
            <p:nvPr/>
          </p:nvSpPr>
          <p:spPr>
            <a:xfrm rot="5400000">
              <a:off x="173224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A187979-BE5E-3F46-8F0D-EAAA0D3CD0E1}"/>
                </a:ext>
              </a:extLst>
            </p:cNvPr>
            <p:cNvSpPr/>
            <p:nvPr/>
          </p:nvSpPr>
          <p:spPr>
            <a:xfrm rot="5400000">
              <a:off x="169620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439CB854-7CED-4144-A6C8-7129E59BADA5}"/>
                </a:ext>
              </a:extLst>
            </p:cNvPr>
            <p:cNvSpPr/>
            <p:nvPr/>
          </p:nvSpPr>
          <p:spPr>
            <a:xfrm rot="5400000">
              <a:off x="166015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97AE3748-9898-ED40-BA1A-C95A21ACF4F3}"/>
                </a:ext>
              </a:extLst>
            </p:cNvPr>
            <p:cNvSpPr/>
            <p:nvPr/>
          </p:nvSpPr>
          <p:spPr>
            <a:xfrm rot="5400000">
              <a:off x="162411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FEC52661-3DDC-7840-ADB5-84008990A208}"/>
                </a:ext>
              </a:extLst>
            </p:cNvPr>
            <p:cNvSpPr/>
            <p:nvPr/>
          </p:nvSpPr>
          <p:spPr>
            <a:xfrm rot="5400000">
              <a:off x="158806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11D8DFBE-DF76-4F41-ADCE-D02AF3952068}"/>
                </a:ext>
              </a:extLst>
            </p:cNvPr>
            <p:cNvSpPr/>
            <p:nvPr/>
          </p:nvSpPr>
          <p:spPr>
            <a:xfrm rot="5400000">
              <a:off x="1551587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AD35B7E4-1152-FA4E-9717-B874BC71211D}"/>
                </a:ext>
              </a:extLst>
            </p:cNvPr>
            <p:cNvSpPr/>
            <p:nvPr/>
          </p:nvSpPr>
          <p:spPr>
            <a:xfrm rot="5400000">
              <a:off x="1515542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AD263F1D-52C5-8940-82E7-60A6DF383B9F}"/>
                </a:ext>
              </a:extLst>
            </p:cNvPr>
            <p:cNvSpPr/>
            <p:nvPr/>
          </p:nvSpPr>
          <p:spPr>
            <a:xfrm rot="5400000">
              <a:off x="147949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06D7B33F-A7D4-C642-B6C5-E8487B04E7EA}"/>
                </a:ext>
              </a:extLst>
            </p:cNvPr>
            <p:cNvSpPr/>
            <p:nvPr/>
          </p:nvSpPr>
          <p:spPr>
            <a:xfrm rot="5400000">
              <a:off x="144345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0E24433C-9F8D-A042-90CE-CBE1733172E9}"/>
                </a:ext>
              </a:extLst>
            </p:cNvPr>
            <p:cNvSpPr/>
            <p:nvPr/>
          </p:nvSpPr>
          <p:spPr>
            <a:xfrm rot="5400000">
              <a:off x="140740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249B6CD-70CA-174D-AA85-8005EB9E7E91}"/>
                </a:ext>
              </a:extLst>
            </p:cNvPr>
            <p:cNvSpPr/>
            <p:nvPr/>
          </p:nvSpPr>
          <p:spPr>
            <a:xfrm rot="5400000">
              <a:off x="137136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73DBDCB2-8CFE-BF43-879F-57085F5BA4E0}"/>
                </a:ext>
              </a:extLst>
            </p:cNvPr>
            <p:cNvSpPr/>
            <p:nvPr/>
          </p:nvSpPr>
          <p:spPr>
            <a:xfrm rot="5400000">
              <a:off x="133531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5693ABE8-4431-1248-B031-711E05C87732}"/>
                </a:ext>
              </a:extLst>
            </p:cNvPr>
            <p:cNvSpPr/>
            <p:nvPr/>
          </p:nvSpPr>
          <p:spPr>
            <a:xfrm rot="5400000">
              <a:off x="129926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267D7DC4-0CE8-C348-92A8-7C2A66E0BBAF}"/>
                </a:ext>
              </a:extLst>
            </p:cNvPr>
            <p:cNvSpPr/>
            <p:nvPr/>
          </p:nvSpPr>
          <p:spPr>
            <a:xfrm rot="5400000">
              <a:off x="126279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64E22688-9F63-DC45-9733-E2D9DF793CED}"/>
                </a:ext>
              </a:extLst>
            </p:cNvPr>
            <p:cNvSpPr/>
            <p:nvPr/>
          </p:nvSpPr>
          <p:spPr>
            <a:xfrm rot="5400000">
              <a:off x="1226744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F5D23D5A-F2EF-E14A-A1FE-E21E8ACBA382}"/>
                </a:ext>
              </a:extLst>
            </p:cNvPr>
            <p:cNvSpPr/>
            <p:nvPr/>
          </p:nvSpPr>
          <p:spPr>
            <a:xfrm rot="5400000">
              <a:off x="1190699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E0A25594-D945-F846-9C7B-CEF358EA7D83}"/>
                </a:ext>
              </a:extLst>
            </p:cNvPr>
            <p:cNvSpPr/>
            <p:nvPr/>
          </p:nvSpPr>
          <p:spPr>
            <a:xfrm rot="5400000">
              <a:off x="1154653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D20A05D8-FAC4-4E4F-809D-16590D1245D1}"/>
                </a:ext>
              </a:extLst>
            </p:cNvPr>
            <p:cNvSpPr/>
            <p:nvPr/>
          </p:nvSpPr>
          <p:spPr>
            <a:xfrm rot="5400000">
              <a:off x="111860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4C596366-824F-4440-8D96-63EB6B513149}"/>
                </a:ext>
              </a:extLst>
            </p:cNvPr>
            <p:cNvSpPr/>
            <p:nvPr/>
          </p:nvSpPr>
          <p:spPr>
            <a:xfrm rot="5400000">
              <a:off x="108256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9966A841-130E-FC4D-889A-A4E8F141AB1B}"/>
                </a:ext>
              </a:extLst>
            </p:cNvPr>
            <p:cNvSpPr/>
            <p:nvPr/>
          </p:nvSpPr>
          <p:spPr>
            <a:xfrm rot="5400000">
              <a:off x="104651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073F932E-FED2-BF44-A82B-E391BF701496}"/>
                </a:ext>
              </a:extLst>
            </p:cNvPr>
            <p:cNvSpPr/>
            <p:nvPr/>
          </p:nvSpPr>
          <p:spPr>
            <a:xfrm rot="5400000">
              <a:off x="101047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CE5B6BD1-D5A3-0D40-8B32-CCA2BBBD923E}"/>
                </a:ext>
              </a:extLst>
            </p:cNvPr>
            <p:cNvSpPr/>
            <p:nvPr/>
          </p:nvSpPr>
          <p:spPr>
            <a:xfrm rot="5400000">
              <a:off x="973992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4DB50593-B5FC-D74B-B2EC-86B4969BE235}"/>
                </a:ext>
              </a:extLst>
            </p:cNvPr>
            <p:cNvSpPr/>
            <p:nvPr/>
          </p:nvSpPr>
          <p:spPr>
            <a:xfrm rot="5400000">
              <a:off x="937947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82268F31-7789-3C4D-A9CF-9ABF2783683C}"/>
                </a:ext>
              </a:extLst>
            </p:cNvPr>
            <p:cNvSpPr/>
            <p:nvPr/>
          </p:nvSpPr>
          <p:spPr>
            <a:xfrm rot="5400000">
              <a:off x="901901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D38829D5-4B68-AD42-9F66-C88A5FCA4DE1}"/>
                </a:ext>
              </a:extLst>
            </p:cNvPr>
            <p:cNvSpPr/>
            <p:nvPr/>
          </p:nvSpPr>
          <p:spPr>
            <a:xfrm rot="5400000">
              <a:off x="865856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D87BC6A2-F362-A349-93AC-8EEBDE0BA4F6}"/>
                </a:ext>
              </a:extLst>
            </p:cNvPr>
            <p:cNvSpPr/>
            <p:nvPr/>
          </p:nvSpPr>
          <p:spPr>
            <a:xfrm rot="5400000">
              <a:off x="82981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9006DDD4-47A5-2545-AE96-62917C214A20}"/>
                </a:ext>
              </a:extLst>
            </p:cNvPr>
            <p:cNvSpPr/>
            <p:nvPr/>
          </p:nvSpPr>
          <p:spPr>
            <a:xfrm rot="5400000">
              <a:off x="79376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7A9EDF94-82C3-0044-9F10-976613266176}"/>
                </a:ext>
              </a:extLst>
            </p:cNvPr>
            <p:cNvSpPr/>
            <p:nvPr/>
          </p:nvSpPr>
          <p:spPr>
            <a:xfrm rot="5400000">
              <a:off x="757720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6874DE33-A99B-5543-BED2-59F3F281B905}"/>
                </a:ext>
              </a:extLst>
            </p:cNvPr>
            <p:cNvSpPr/>
            <p:nvPr/>
          </p:nvSpPr>
          <p:spPr>
            <a:xfrm rot="5400000">
              <a:off x="72124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B152584B-13FF-434C-84FF-E0CCC191DCFA}"/>
                </a:ext>
              </a:extLst>
            </p:cNvPr>
            <p:cNvSpPr/>
            <p:nvPr/>
          </p:nvSpPr>
          <p:spPr>
            <a:xfrm rot="5400000">
              <a:off x="685195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06E7A98B-FC0A-7842-9192-A2EEB88E50E7}"/>
              </a:ext>
            </a:extLst>
          </p:cNvPr>
          <p:cNvSpPr/>
          <p:nvPr/>
        </p:nvSpPr>
        <p:spPr>
          <a:xfrm>
            <a:off x="1836139" y="2596895"/>
            <a:ext cx="20705372" cy="107841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C51EAFE-1E21-724E-9EA5-E1FCC5DD9449}"/>
              </a:ext>
            </a:extLst>
          </p:cNvPr>
          <p:cNvSpPr/>
          <p:nvPr/>
        </p:nvSpPr>
        <p:spPr>
          <a:xfrm>
            <a:off x="3342916" y="5595642"/>
            <a:ext cx="17642577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66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ในกรณีการพิจารณาความเหมาะสมของระยะเวลาในการจัดฝึกอบรมเพื่อมิให้กระทบต่อ</a:t>
            </a:r>
            <a:r>
              <a:rPr lang="th-TH" sz="66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ตารางการ</a:t>
            </a:r>
            <a:r>
              <a:rPr lang="th-TH" sz="66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เรียนการสอนในโรงเรียน  สถาบันพัฒนาข้าราชการครูฯ ได้จัดทำปฏิทินการ</a:t>
            </a:r>
            <a:r>
              <a:rPr lang="th-TH" sz="66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ฝึกอบรมของ</a:t>
            </a:r>
            <a:r>
              <a:rPr lang="th-TH" sz="66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สำนัก</a:t>
            </a:r>
            <a:r>
              <a:rPr lang="th-TH" sz="66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การศึกษา </a:t>
            </a:r>
            <a:r>
              <a:rPr lang="th-TH" sz="66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โดยมีวัตถุประสงค์เพื่อประชาสัมพันธ์ให้ข้าราชการครูและบุคลากรทางการศึกษากรุงเทพมหานครทราบ และ</a:t>
            </a:r>
            <a:r>
              <a:rPr lang="th-TH" sz="66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สามารถวาง</a:t>
            </a:r>
            <a:r>
              <a:rPr lang="th-TH" sz="66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แผนการเข้าร่วมการฝึกอบรมเพื่อไม่ให้กระทบต่อตารางการเรียนการสอนของโรงเรียน และได้ประชาสัมพันธ์  </a:t>
            </a:r>
            <a:r>
              <a:rPr lang="th-TH" sz="66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แจ้ง</a:t>
            </a:r>
            <a:r>
              <a:rPr lang="th-TH" sz="66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ปฏิทินการฝึกอบรมของ</a:t>
            </a:r>
            <a:r>
              <a:rPr lang="th-TH" sz="66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สำนักการศึกษา</a:t>
            </a:r>
            <a:r>
              <a:rPr lang="th-TH" sz="66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ให้โรงเรียนใน</a:t>
            </a:r>
            <a:r>
              <a:rPr lang="th-TH" sz="66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สังกัดได้</a:t>
            </a:r>
            <a:r>
              <a:rPr lang="th-TH" sz="66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ทราบ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5B6C8900-184D-994D-B071-B8B00C438166}"/>
              </a:ext>
            </a:extLst>
          </p:cNvPr>
          <p:cNvSpPr txBox="1"/>
          <p:nvPr/>
        </p:nvSpPr>
        <p:spPr>
          <a:xfrm>
            <a:off x="2957483" y="3207525"/>
            <a:ext cx="17929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7. ติดตามผลโครงการต่างๆ เป็นระยะและต่อเนื่อง</a:t>
            </a:r>
          </a:p>
        </p:txBody>
      </p:sp>
      <p:pic>
        <p:nvPicPr>
          <p:cNvPr id="124" name="รูปภาพ 1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394" y="12495530"/>
            <a:ext cx="679530" cy="923243"/>
          </a:xfrm>
          <a:prstGeom prst="rect">
            <a:avLst/>
          </a:prstGeom>
        </p:spPr>
      </p:pic>
      <p:sp>
        <p:nvSpPr>
          <p:cNvPr id="125" name="TextBox 112">
            <a:extLst>
              <a:ext uri="{FF2B5EF4-FFF2-40B4-BE49-F238E27FC236}">
                <a16:creationId xmlns:a16="http://schemas.microsoft.com/office/drawing/2014/main" xmlns="" id="{3B6C6C4D-6A9B-284B-8302-46856812664D}"/>
              </a:ext>
            </a:extLst>
          </p:cNvPr>
          <p:cNvSpPr txBox="1"/>
          <p:nvPr/>
        </p:nvSpPr>
        <p:spPr>
          <a:xfrm>
            <a:off x="1743728" y="-13548"/>
            <a:ext cx="217076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2.1 </a:t>
            </a:r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ผลการดำเนินการตามข้อเสนอแนะของผู้ตรวจราชการในการตรวจราชการประจำปี งบประมาณ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พ.ศ.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2562</a:t>
            </a:r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รอบที่ 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</a:t>
            </a:r>
            <a:endParaRPr lang="th-TH" sz="6600" b="1" dirty="0">
              <a:solidFill>
                <a:schemeClr val="accent1">
                  <a:lumMod val="75000"/>
                  <a:lumOff val="25000"/>
                </a:schemeClr>
              </a:solidFill>
              <a:effectLst>
                <a:glow rad="2540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54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xmlns="" id="{B36ED6D0-4FCE-7942-AC2A-22C231FA1E3A}"/>
              </a:ext>
            </a:extLst>
          </p:cNvPr>
          <p:cNvGrpSpPr/>
          <p:nvPr/>
        </p:nvGrpSpPr>
        <p:grpSpPr>
          <a:xfrm>
            <a:off x="0" y="-2"/>
            <a:ext cx="24377650" cy="13716004"/>
            <a:chOff x="0" y="-2"/>
            <a:chExt cx="24377650" cy="13716004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xmlns="" id="{92ACAE63-6936-5D47-A173-7EF30B85D868}"/>
                </a:ext>
              </a:extLst>
            </p:cNvPr>
            <p:cNvGrpSpPr/>
            <p:nvPr/>
          </p:nvGrpSpPr>
          <p:grpSpPr>
            <a:xfrm>
              <a:off x="0" y="-2"/>
              <a:ext cx="24377650" cy="13716003"/>
              <a:chOff x="0" y="-1"/>
              <a:chExt cx="24377650" cy="12191002"/>
            </a:xfrm>
          </p:grpSpPr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xmlns="" id="{F7ADFC2F-FB69-A544-8CB1-A48B528145CD}"/>
                  </a:ext>
                </a:extLst>
              </p:cNvPr>
              <p:cNvSpPr/>
              <p:nvPr/>
            </p:nvSpPr>
            <p:spPr>
              <a:xfrm>
                <a:off x="0" y="-1"/>
                <a:ext cx="24377650" cy="60955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xmlns="" id="{E4E4DB62-D0C4-7944-8BA3-823D66DE77D5}"/>
                  </a:ext>
                </a:extLst>
              </p:cNvPr>
              <p:cNvSpPr/>
              <p:nvPr/>
            </p:nvSpPr>
            <p:spPr>
              <a:xfrm>
                <a:off x="0" y="6095500"/>
                <a:ext cx="24377650" cy="6095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xmlns="" id="{306A18F8-04F9-1549-80FF-14916883799E}"/>
                </a:ext>
              </a:extLst>
            </p:cNvPr>
            <p:cNvSpPr/>
            <p:nvPr/>
          </p:nvSpPr>
          <p:spPr>
            <a:xfrm>
              <a:off x="0" y="3195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xmlns="" id="{15D0BD3E-6128-0049-9385-5F00144AE971}"/>
                </a:ext>
              </a:extLst>
            </p:cNvPr>
            <p:cNvSpPr/>
            <p:nvPr/>
          </p:nvSpPr>
          <p:spPr>
            <a:xfrm>
              <a:off x="0" y="6800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xmlns="" id="{8BB7AA37-1941-7840-B0FD-B4E6B80F44F7}"/>
                </a:ext>
              </a:extLst>
            </p:cNvPr>
            <p:cNvSpPr/>
            <p:nvPr/>
          </p:nvSpPr>
          <p:spPr>
            <a:xfrm>
              <a:off x="0" y="104046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xmlns="" id="{897A877B-0E69-4B4C-88BF-16A5B1E26BC1}"/>
                </a:ext>
              </a:extLst>
            </p:cNvPr>
            <p:cNvSpPr/>
            <p:nvPr/>
          </p:nvSpPr>
          <p:spPr>
            <a:xfrm>
              <a:off x="0" y="140091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xmlns="" id="{7DE74011-D9B6-C846-BDB2-AD79AEC5EA70}"/>
                </a:ext>
              </a:extLst>
            </p:cNvPr>
            <p:cNvSpPr/>
            <p:nvPr/>
          </p:nvSpPr>
          <p:spPr>
            <a:xfrm>
              <a:off x="0" y="176571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xmlns="" id="{82117E8C-FA3E-7D48-88BB-6AB8659CFA3A}"/>
                </a:ext>
              </a:extLst>
            </p:cNvPr>
            <p:cNvSpPr/>
            <p:nvPr/>
          </p:nvSpPr>
          <p:spPr>
            <a:xfrm>
              <a:off x="0" y="212616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xmlns="" id="{D1B85E02-CC1B-6842-9DD9-6D5BFE757B13}"/>
                </a:ext>
              </a:extLst>
            </p:cNvPr>
            <p:cNvSpPr/>
            <p:nvPr/>
          </p:nvSpPr>
          <p:spPr>
            <a:xfrm>
              <a:off x="0" y="248661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xmlns="" id="{07301233-DCA3-3246-BE1A-A998C1F97049}"/>
                </a:ext>
              </a:extLst>
            </p:cNvPr>
            <p:cNvSpPr/>
            <p:nvPr/>
          </p:nvSpPr>
          <p:spPr>
            <a:xfrm>
              <a:off x="0" y="284707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xmlns="" id="{FF218A04-9F71-4A46-9F38-C6A7E3711B12}"/>
                </a:ext>
              </a:extLst>
            </p:cNvPr>
            <p:cNvSpPr/>
            <p:nvPr/>
          </p:nvSpPr>
          <p:spPr>
            <a:xfrm>
              <a:off x="0" y="320752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xmlns="" id="{2E9C0AE1-7D36-DB45-9BD3-731715D2D471}"/>
                </a:ext>
              </a:extLst>
            </p:cNvPr>
            <p:cNvSpPr/>
            <p:nvPr/>
          </p:nvSpPr>
          <p:spPr>
            <a:xfrm>
              <a:off x="0" y="356798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xmlns="" id="{7FD299C5-22EB-4A4F-8F73-ECB2E5EC0AAC}"/>
                </a:ext>
              </a:extLst>
            </p:cNvPr>
            <p:cNvSpPr/>
            <p:nvPr/>
          </p:nvSpPr>
          <p:spPr>
            <a:xfrm>
              <a:off x="0" y="392843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xmlns="" id="{F0B6C752-B3A6-BF4B-B54C-4526674D519B}"/>
                </a:ext>
              </a:extLst>
            </p:cNvPr>
            <p:cNvSpPr/>
            <p:nvPr/>
          </p:nvSpPr>
          <p:spPr>
            <a:xfrm>
              <a:off x="0" y="428888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xmlns="" id="{CEE1ADA2-758E-DE46-A97F-E8EC13562708}"/>
                </a:ext>
              </a:extLst>
            </p:cNvPr>
            <p:cNvSpPr/>
            <p:nvPr/>
          </p:nvSpPr>
          <p:spPr>
            <a:xfrm>
              <a:off x="0" y="465368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B8494505-3E1C-C54F-B86C-00840BD19794}"/>
                </a:ext>
              </a:extLst>
            </p:cNvPr>
            <p:cNvSpPr/>
            <p:nvPr/>
          </p:nvSpPr>
          <p:spPr>
            <a:xfrm>
              <a:off x="0" y="501413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AF76BF2A-D2F4-044C-A8D0-3EA143DFD6D2}"/>
                </a:ext>
              </a:extLst>
            </p:cNvPr>
            <p:cNvSpPr/>
            <p:nvPr/>
          </p:nvSpPr>
          <p:spPr>
            <a:xfrm>
              <a:off x="0" y="537459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35056C14-35B9-AB42-82EC-DCE173968AED}"/>
                </a:ext>
              </a:extLst>
            </p:cNvPr>
            <p:cNvSpPr/>
            <p:nvPr/>
          </p:nvSpPr>
          <p:spPr>
            <a:xfrm>
              <a:off x="0" y="573504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xmlns="" id="{AB2EC1FA-2A7A-5141-BEF4-194D784969D7}"/>
                </a:ext>
              </a:extLst>
            </p:cNvPr>
            <p:cNvSpPr/>
            <p:nvPr/>
          </p:nvSpPr>
          <p:spPr>
            <a:xfrm>
              <a:off x="0" y="609550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xmlns="" id="{03620BB0-364E-894B-8436-8C8EBB1FC153}"/>
                </a:ext>
              </a:extLst>
            </p:cNvPr>
            <p:cNvSpPr/>
            <p:nvPr/>
          </p:nvSpPr>
          <p:spPr>
            <a:xfrm>
              <a:off x="0" y="645595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xmlns="" id="{92A6C493-CB1F-CB48-BDE9-49BE5D42CB71}"/>
                </a:ext>
              </a:extLst>
            </p:cNvPr>
            <p:cNvSpPr/>
            <p:nvPr/>
          </p:nvSpPr>
          <p:spPr>
            <a:xfrm>
              <a:off x="0" y="681640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xmlns="" id="{3A26FD4E-85F8-7E48-B91E-08FC1F98F5DE}"/>
                </a:ext>
              </a:extLst>
            </p:cNvPr>
            <p:cNvSpPr/>
            <p:nvPr/>
          </p:nvSpPr>
          <p:spPr>
            <a:xfrm>
              <a:off x="0" y="717686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xmlns="" id="{E71F25ED-9F1D-6542-9F88-37B971BC62B5}"/>
                </a:ext>
              </a:extLst>
            </p:cNvPr>
            <p:cNvSpPr/>
            <p:nvPr/>
          </p:nvSpPr>
          <p:spPr>
            <a:xfrm>
              <a:off x="0" y="754165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xmlns="" id="{94671AD8-AA9F-5748-9745-60B4749FF226}"/>
                </a:ext>
              </a:extLst>
            </p:cNvPr>
            <p:cNvSpPr/>
            <p:nvPr/>
          </p:nvSpPr>
          <p:spPr>
            <a:xfrm>
              <a:off x="0" y="790211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xmlns="" id="{4F3E5A5E-9DDF-A745-87E0-1245AC8495BB}"/>
                </a:ext>
              </a:extLst>
            </p:cNvPr>
            <p:cNvSpPr/>
            <p:nvPr/>
          </p:nvSpPr>
          <p:spPr>
            <a:xfrm>
              <a:off x="0" y="826256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xmlns="" id="{5D629DF4-021B-BC41-9149-2E1DB8F7FD45}"/>
                </a:ext>
              </a:extLst>
            </p:cNvPr>
            <p:cNvSpPr/>
            <p:nvPr/>
          </p:nvSpPr>
          <p:spPr>
            <a:xfrm>
              <a:off x="0" y="862302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xmlns="" id="{5BDB6415-9762-1847-86FC-AF4753560E01}"/>
                </a:ext>
              </a:extLst>
            </p:cNvPr>
            <p:cNvSpPr/>
            <p:nvPr/>
          </p:nvSpPr>
          <p:spPr>
            <a:xfrm>
              <a:off x="0" y="898347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xmlns="" id="{90681900-9B81-504E-AD9B-5E773947B593}"/>
                </a:ext>
              </a:extLst>
            </p:cNvPr>
            <p:cNvSpPr/>
            <p:nvPr/>
          </p:nvSpPr>
          <p:spPr>
            <a:xfrm>
              <a:off x="0" y="934392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xmlns="" id="{5B93B2FD-8FCE-074F-9FB4-5F2AAF8CB180}"/>
                </a:ext>
              </a:extLst>
            </p:cNvPr>
            <p:cNvSpPr/>
            <p:nvPr/>
          </p:nvSpPr>
          <p:spPr>
            <a:xfrm>
              <a:off x="0" y="970438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xmlns="" id="{DF10E9E9-93A5-5243-9262-70193E9A2492}"/>
                </a:ext>
              </a:extLst>
            </p:cNvPr>
            <p:cNvSpPr/>
            <p:nvPr/>
          </p:nvSpPr>
          <p:spPr>
            <a:xfrm>
              <a:off x="0" y="1006483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xmlns="" id="{21BA2A24-AB7C-8740-A1A6-9CA5A8D99D48}"/>
                </a:ext>
              </a:extLst>
            </p:cNvPr>
            <p:cNvSpPr/>
            <p:nvPr/>
          </p:nvSpPr>
          <p:spPr>
            <a:xfrm>
              <a:off x="0" y="1042963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xmlns="" id="{4B96E799-8BFC-8B42-86C5-2ECB5DB96743}"/>
                </a:ext>
              </a:extLst>
            </p:cNvPr>
            <p:cNvSpPr/>
            <p:nvPr/>
          </p:nvSpPr>
          <p:spPr>
            <a:xfrm>
              <a:off x="0" y="1079008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xmlns="" id="{861CBF47-2BFF-A143-ADF8-3F2BFD26CB84}"/>
                </a:ext>
              </a:extLst>
            </p:cNvPr>
            <p:cNvSpPr/>
            <p:nvPr/>
          </p:nvSpPr>
          <p:spPr>
            <a:xfrm>
              <a:off x="0" y="1115054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xmlns="" id="{06D93B65-76DE-F64B-9615-D616A1AE67BC}"/>
                </a:ext>
              </a:extLst>
            </p:cNvPr>
            <p:cNvSpPr/>
            <p:nvPr/>
          </p:nvSpPr>
          <p:spPr>
            <a:xfrm>
              <a:off x="0" y="1151099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xmlns="" id="{9811F1E6-A3F5-FD4F-A4E4-92C228017296}"/>
                </a:ext>
              </a:extLst>
            </p:cNvPr>
            <p:cNvSpPr/>
            <p:nvPr/>
          </p:nvSpPr>
          <p:spPr>
            <a:xfrm>
              <a:off x="0" y="1187144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xmlns="" id="{A8335CA1-FE09-3F4E-83B2-270AD7505DA6}"/>
                </a:ext>
              </a:extLst>
            </p:cNvPr>
            <p:cNvSpPr/>
            <p:nvPr/>
          </p:nvSpPr>
          <p:spPr>
            <a:xfrm>
              <a:off x="0" y="1223190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xmlns="" id="{3B83DBF2-AA72-2A47-9744-1D70DA81FAD4}"/>
                </a:ext>
              </a:extLst>
            </p:cNvPr>
            <p:cNvSpPr/>
            <p:nvPr/>
          </p:nvSpPr>
          <p:spPr>
            <a:xfrm>
              <a:off x="0" y="1259235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xmlns="" id="{220A5B03-13FD-2D42-AC72-42307B55B720}"/>
                </a:ext>
              </a:extLst>
            </p:cNvPr>
            <p:cNvSpPr/>
            <p:nvPr/>
          </p:nvSpPr>
          <p:spPr>
            <a:xfrm>
              <a:off x="0" y="129571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xmlns="" id="{900B66AB-6DC9-054D-BF45-4F820DE9061C}"/>
                </a:ext>
              </a:extLst>
            </p:cNvPr>
            <p:cNvSpPr/>
            <p:nvPr/>
          </p:nvSpPr>
          <p:spPr>
            <a:xfrm>
              <a:off x="0" y="133176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xmlns="" id="{A86CAF58-2AE5-AE4C-928C-11CDA4E43048}"/>
                </a:ext>
              </a:extLst>
            </p:cNvPr>
            <p:cNvSpPr/>
            <p:nvPr/>
          </p:nvSpPr>
          <p:spPr>
            <a:xfrm rot="5400000">
              <a:off x="649149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xmlns="" id="{D67B91F6-2E89-D044-AC27-ABB9664744AB}"/>
                </a:ext>
              </a:extLst>
            </p:cNvPr>
            <p:cNvSpPr/>
            <p:nvPr/>
          </p:nvSpPr>
          <p:spPr>
            <a:xfrm rot="5400000">
              <a:off x="613104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xmlns="" id="{E392E8F2-5717-284D-B7ED-22363B4FCF25}"/>
                </a:ext>
              </a:extLst>
            </p:cNvPr>
            <p:cNvSpPr/>
            <p:nvPr/>
          </p:nvSpPr>
          <p:spPr>
            <a:xfrm rot="5400000">
              <a:off x="577059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xmlns="" id="{B94027A1-E04B-E64E-9DEB-1BBFFDE9D0D1}"/>
                </a:ext>
              </a:extLst>
            </p:cNvPr>
            <p:cNvSpPr/>
            <p:nvPr/>
          </p:nvSpPr>
          <p:spPr>
            <a:xfrm rot="5400000">
              <a:off x="541013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xmlns="" id="{14FC402C-5F09-CC45-A835-EEA08829288C}"/>
                </a:ext>
              </a:extLst>
            </p:cNvPr>
            <p:cNvSpPr/>
            <p:nvPr/>
          </p:nvSpPr>
          <p:spPr>
            <a:xfrm rot="5400000">
              <a:off x="504534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xmlns="" id="{57787194-587C-464C-BF14-F25BBB869513}"/>
                </a:ext>
              </a:extLst>
            </p:cNvPr>
            <p:cNvSpPr/>
            <p:nvPr/>
          </p:nvSpPr>
          <p:spPr>
            <a:xfrm rot="5400000">
              <a:off x="46848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xmlns="" id="{E8FC9A3A-572F-A246-9BA7-87C7B4F585B2}"/>
                </a:ext>
              </a:extLst>
            </p:cNvPr>
            <p:cNvSpPr/>
            <p:nvPr/>
          </p:nvSpPr>
          <p:spPr>
            <a:xfrm rot="5400000">
              <a:off x="43244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xmlns="" id="{4322B6E7-52F8-B847-BD4C-9E381CD01E80}"/>
                </a:ext>
              </a:extLst>
            </p:cNvPr>
            <p:cNvSpPr/>
            <p:nvPr/>
          </p:nvSpPr>
          <p:spPr>
            <a:xfrm rot="5400000">
              <a:off x="39639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xmlns="" id="{E7DED49D-3FA9-6545-B933-825A91D8644C}"/>
                </a:ext>
              </a:extLst>
            </p:cNvPr>
            <p:cNvSpPr/>
            <p:nvPr/>
          </p:nvSpPr>
          <p:spPr>
            <a:xfrm rot="5400000">
              <a:off x="36035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xmlns="" id="{C1605826-56E6-4244-B43B-6596482DAE9A}"/>
                </a:ext>
              </a:extLst>
            </p:cNvPr>
            <p:cNvSpPr/>
            <p:nvPr/>
          </p:nvSpPr>
          <p:spPr>
            <a:xfrm rot="5400000">
              <a:off x="32430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xmlns="" id="{719C0A94-B1B8-2F4E-B26A-4CEF8D6865DF}"/>
                </a:ext>
              </a:extLst>
            </p:cNvPr>
            <p:cNvSpPr/>
            <p:nvPr/>
          </p:nvSpPr>
          <p:spPr>
            <a:xfrm rot="5400000">
              <a:off x="288261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xmlns="" id="{E01794DC-57A8-AB42-8805-3B07A93A1ACB}"/>
                </a:ext>
              </a:extLst>
            </p:cNvPr>
            <p:cNvSpPr/>
            <p:nvPr/>
          </p:nvSpPr>
          <p:spPr>
            <a:xfrm rot="5400000">
              <a:off x="252216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xmlns="" id="{C533E297-FC02-2F4F-8FC1-C964DC5C2CC5}"/>
                </a:ext>
              </a:extLst>
            </p:cNvPr>
            <p:cNvSpPr/>
            <p:nvPr/>
          </p:nvSpPr>
          <p:spPr>
            <a:xfrm rot="5400000">
              <a:off x="21573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xmlns="" id="{F974F975-6715-0C42-892B-46F18431FDC0}"/>
                </a:ext>
              </a:extLst>
            </p:cNvPr>
            <p:cNvSpPr/>
            <p:nvPr/>
          </p:nvSpPr>
          <p:spPr>
            <a:xfrm rot="5400000">
              <a:off x="17969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xmlns="" id="{8267C555-9BE5-274A-8D60-E1224A9F4376}"/>
                </a:ext>
              </a:extLst>
            </p:cNvPr>
            <p:cNvSpPr/>
            <p:nvPr/>
          </p:nvSpPr>
          <p:spPr>
            <a:xfrm rot="5400000">
              <a:off x="14364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xmlns="" id="{CCE46FFD-D9CA-6740-9A01-60EA2D22A755}"/>
                </a:ext>
              </a:extLst>
            </p:cNvPr>
            <p:cNvSpPr/>
            <p:nvPr/>
          </p:nvSpPr>
          <p:spPr>
            <a:xfrm rot="5400000">
              <a:off x="10760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xmlns="" id="{85D7FED2-BB8A-984A-9D05-5498FED234A4}"/>
                </a:ext>
              </a:extLst>
            </p:cNvPr>
            <p:cNvSpPr/>
            <p:nvPr/>
          </p:nvSpPr>
          <p:spPr>
            <a:xfrm rot="5400000">
              <a:off x="7155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xmlns="" id="{2B89C38A-EC91-694D-BE66-2E138BE94D50}"/>
                </a:ext>
              </a:extLst>
            </p:cNvPr>
            <p:cNvSpPr/>
            <p:nvPr/>
          </p:nvSpPr>
          <p:spPr>
            <a:xfrm rot="5400000">
              <a:off x="3550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xmlns="" id="{838BCB80-EC32-0149-B7F6-E1320F7BBE4A}"/>
                </a:ext>
              </a:extLst>
            </p:cNvPr>
            <p:cNvSpPr/>
            <p:nvPr/>
          </p:nvSpPr>
          <p:spPr>
            <a:xfrm rot="5400000">
              <a:off x="-53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xmlns="" id="{A41DB530-1C99-344E-B0C1-6C4BB0D22FC1}"/>
                </a:ext>
              </a:extLst>
            </p:cNvPr>
            <p:cNvSpPr/>
            <p:nvPr/>
          </p:nvSpPr>
          <p:spPr>
            <a:xfrm rot="5400000">
              <a:off x="-3658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xmlns="" id="{4CA1BE65-9034-1144-85DC-735C1424EBB0}"/>
                </a:ext>
              </a:extLst>
            </p:cNvPr>
            <p:cNvSpPr/>
            <p:nvPr/>
          </p:nvSpPr>
          <p:spPr>
            <a:xfrm rot="5400000">
              <a:off x="-7306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xmlns="" id="{378000DD-4CD9-0C4C-B987-88E1B4D3A5AA}"/>
                </a:ext>
              </a:extLst>
            </p:cNvPr>
            <p:cNvSpPr/>
            <p:nvPr/>
          </p:nvSpPr>
          <p:spPr>
            <a:xfrm rot="5400000">
              <a:off x="-109106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xmlns="" id="{F8995D45-0271-DC41-AECA-BBC377078548}"/>
                </a:ext>
              </a:extLst>
            </p:cNvPr>
            <p:cNvSpPr/>
            <p:nvPr/>
          </p:nvSpPr>
          <p:spPr>
            <a:xfrm rot="5400000">
              <a:off x="-145151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xmlns="" id="{734459DD-3661-D240-B13F-B080CEC3FB8F}"/>
                </a:ext>
              </a:extLst>
            </p:cNvPr>
            <p:cNvSpPr/>
            <p:nvPr/>
          </p:nvSpPr>
          <p:spPr>
            <a:xfrm rot="5400000">
              <a:off x="-181196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xmlns="" id="{C3A4711E-E691-C645-A3B2-2A1A26514D65}"/>
                </a:ext>
              </a:extLst>
            </p:cNvPr>
            <p:cNvSpPr/>
            <p:nvPr/>
          </p:nvSpPr>
          <p:spPr>
            <a:xfrm rot="5400000">
              <a:off x="-21724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xmlns="" id="{48B57B89-B988-D441-BA2B-7A91F016554D}"/>
                </a:ext>
              </a:extLst>
            </p:cNvPr>
            <p:cNvSpPr/>
            <p:nvPr/>
          </p:nvSpPr>
          <p:spPr>
            <a:xfrm rot="5400000">
              <a:off x="-25328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xmlns="" id="{FB6A82BA-BD92-9E4B-861E-1B1DEDFE9E14}"/>
                </a:ext>
              </a:extLst>
            </p:cNvPr>
            <p:cNvSpPr/>
            <p:nvPr/>
          </p:nvSpPr>
          <p:spPr>
            <a:xfrm rot="5400000">
              <a:off x="-28933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xmlns="" id="{22BB5B9C-CAF1-194E-B8AB-E35AE6B6BCBA}"/>
                </a:ext>
              </a:extLst>
            </p:cNvPr>
            <p:cNvSpPr/>
            <p:nvPr/>
          </p:nvSpPr>
          <p:spPr>
            <a:xfrm rot="5400000">
              <a:off x="-32537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xmlns="" id="{605B8763-248C-FC41-BE58-FA3056545D2E}"/>
                </a:ext>
              </a:extLst>
            </p:cNvPr>
            <p:cNvSpPr/>
            <p:nvPr/>
          </p:nvSpPr>
          <p:spPr>
            <a:xfrm rot="5400000">
              <a:off x="-361858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xmlns="" id="{435AFF81-C182-B040-8942-5AC43A957CE4}"/>
                </a:ext>
              </a:extLst>
            </p:cNvPr>
            <p:cNvSpPr/>
            <p:nvPr/>
          </p:nvSpPr>
          <p:spPr>
            <a:xfrm rot="5400000">
              <a:off x="-397903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xmlns="" id="{8120AE83-2CD5-C54B-ABA0-3ED65E885FBC}"/>
                </a:ext>
              </a:extLst>
            </p:cNvPr>
            <p:cNvSpPr/>
            <p:nvPr/>
          </p:nvSpPr>
          <p:spPr>
            <a:xfrm rot="5400000">
              <a:off x="-433948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xmlns="" id="{35815941-EFBA-864F-A55B-7034CBFA810E}"/>
                </a:ext>
              </a:extLst>
            </p:cNvPr>
            <p:cNvSpPr/>
            <p:nvPr/>
          </p:nvSpPr>
          <p:spPr>
            <a:xfrm rot="5400000">
              <a:off x="-469994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xmlns="" id="{7039ED8D-DE62-D747-ABEF-D6361759AB04}"/>
                </a:ext>
              </a:extLst>
            </p:cNvPr>
            <p:cNvSpPr/>
            <p:nvPr/>
          </p:nvSpPr>
          <p:spPr>
            <a:xfrm rot="5400000">
              <a:off x="-50603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xmlns="" id="{4DA5070E-0C22-DD44-B26B-82250FE9CE43}"/>
                </a:ext>
              </a:extLst>
            </p:cNvPr>
            <p:cNvSpPr/>
            <p:nvPr/>
          </p:nvSpPr>
          <p:spPr>
            <a:xfrm rot="5400000">
              <a:off x="-54208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xmlns="" id="{7EAE0C33-690F-7F43-8A0D-F641B0A24019}"/>
                </a:ext>
              </a:extLst>
            </p:cNvPr>
            <p:cNvSpPr/>
            <p:nvPr/>
          </p:nvSpPr>
          <p:spPr>
            <a:xfrm rot="5400000">
              <a:off x="-57813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xmlns="" id="{B2E89605-C379-B647-8B3A-DF918049D828}"/>
                </a:ext>
              </a:extLst>
            </p:cNvPr>
            <p:cNvSpPr/>
            <p:nvPr/>
          </p:nvSpPr>
          <p:spPr>
            <a:xfrm rot="5400000">
              <a:off x="-61461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xmlns="" id="{D8DA29E4-FAFE-2642-BD51-5A6B96A7B0BE}"/>
                </a:ext>
              </a:extLst>
            </p:cNvPr>
            <p:cNvSpPr/>
            <p:nvPr/>
          </p:nvSpPr>
          <p:spPr>
            <a:xfrm rot="5400000">
              <a:off x="-650655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xmlns="" id="{D55641C9-36B6-0243-ADBC-5C1351D2D79F}"/>
                </a:ext>
              </a:extLst>
            </p:cNvPr>
            <p:cNvSpPr/>
            <p:nvPr/>
          </p:nvSpPr>
          <p:spPr>
            <a:xfrm rot="5400000">
              <a:off x="173224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xmlns="" id="{492D485C-A6B8-C543-B923-7385FA8FCABC}"/>
                </a:ext>
              </a:extLst>
            </p:cNvPr>
            <p:cNvSpPr/>
            <p:nvPr/>
          </p:nvSpPr>
          <p:spPr>
            <a:xfrm rot="5400000">
              <a:off x="169620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xmlns="" id="{B432C1F1-06C9-B249-B770-6260478556C0}"/>
                </a:ext>
              </a:extLst>
            </p:cNvPr>
            <p:cNvSpPr/>
            <p:nvPr/>
          </p:nvSpPr>
          <p:spPr>
            <a:xfrm rot="5400000">
              <a:off x="166015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xmlns="" id="{333EC375-6A5C-F940-8D22-495B4C4556F8}"/>
                </a:ext>
              </a:extLst>
            </p:cNvPr>
            <p:cNvSpPr/>
            <p:nvPr/>
          </p:nvSpPr>
          <p:spPr>
            <a:xfrm rot="5400000">
              <a:off x="162411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xmlns="" id="{6237E69A-2610-524A-ADDE-1BCC7DBC1934}"/>
                </a:ext>
              </a:extLst>
            </p:cNvPr>
            <p:cNvSpPr/>
            <p:nvPr/>
          </p:nvSpPr>
          <p:spPr>
            <a:xfrm rot="5400000">
              <a:off x="158806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xmlns="" id="{64616970-148C-6347-97D6-92D706A8A085}"/>
                </a:ext>
              </a:extLst>
            </p:cNvPr>
            <p:cNvSpPr/>
            <p:nvPr/>
          </p:nvSpPr>
          <p:spPr>
            <a:xfrm rot="5400000">
              <a:off x="1551587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xmlns="" id="{C57FA8C1-A5E2-284E-8E06-F98E56252B80}"/>
                </a:ext>
              </a:extLst>
            </p:cNvPr>
            <p:cNvSpPr/>
            <p:nvPr/>
          </p:nvSpPr>
          <p:spPr>
            <a:xfrm rot="5400000">
              <a:off x="1515542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xmlns="" id="{49F1D25C-81C1-D14B-8BAD-EFBDEAF7DC29}"/>
                </a:ext>
              </a:extLst>
            </p:cNvPr>
            <p:cNvSpPr/>
            <p:nvPr/>
          </p:nvSpPr>
          <p:spPr>
            <a:xfrm rot="5400000">
              <a:off x="147949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xmlns="" id="{9BDCD389-3B28-4F4C-9AAE-040EEFFDD59E}"/>
                </a:ext>
              </a:extLst>
            </p:cNvPr>
            <p:cNvSpPr/>
            <p:nvPr/>
          </p:nvSpPr>
          <p:spPr>
            <a:xfrm rot="5400000">
              <a:off x="144345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xmlns="" id="{47BDFFB0-CEF1-6245-BF97-DCFD21C92EFC}"/>
                </a:ext>
              </a:extLst>
            </p:cNvPr>
            <p:cNvSpPr/>
            <p:nvPr/>
          </p:nvSpPr>
          <p:spPr>
            <a:xfrm rot="5400000">
              <a:off x="140740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xmlns="" id="{944A5B28-4170-4B4E-AA34-FB149EABCC5A}"/>
                </a:ext>
              </a:extLst>
            </p:cNvPr>
            <p:cNvSpPr/>
            <p:nvPr/>
          </p:nvSpPr>
          <p:spPr>
            <a:xfrm rot="5400000">
              <a:off x="137136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xmlns="" id="{68706C91-6CD6-FD48-81AA-4ECFF3903349}"/>
                </a:ext>
              </a:extLst>
            </p:cNvPr>
            <p:cNvSpPr/>
            <p:nvPr/>
          </p:nvSpPr>
          <p:spPr>
            <a:xfrm rot="5400000">
              <a:off x="133531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xmlns="" id="{C6C44F47-DFD9-5C41-B98B-6FAEDBFE8792}"/>
                </a:ext>
              </a:extLst>
            </p:cNvPr>
            <p:cNvSpPr/>
            <p:nvPr/>
          </p:nvSpPr>
          <p:spPr>
            <a:xfrm rot="5400000">
              <a:off x="129926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xmlns="" id="{AF4C6BA0-221A-9B4B-ACBA-3E95BFC0EBCB}"/>
                </a:ext>
              </a:extLst>
            </p:cNvPr>
            <p:cNvSpPr/>
            <p:nvPr/>
          </p:nvSpPr>
          <p:spPr>
            <a:xfrm rot="5400000">
              <a:off x="126279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xmlns="" id="{034F4388-4540-DA4E-B5EE-EA2ECB3B324D}"/>
                </a:ext>
              </a:extLst>
            </p:cNvPr>
            <p:cNvSpPr/>
            <p:nvPr/>
          </p:nvSpPr>
          <p:spPr>
            <a:xfrm rot="5400000">
              <a:off x="1226744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xmlns="" id="{3B34C8FF-60CB-8842-8026-1D794FDA0D2B}"/>
                </a:ext>
              </a:extLst>
            </p:cNvPr>
            <p:cNvSpPr/>
            <p:nvPr/>
          </p:nvSpPr>
          <p:spPr>
            <a:xfrm rot="5400000">
              <a:off x="1190699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xmlns="" id="{47C85D54-F68B-864B-9852-067997A6D6B3}"/>
                </a:ext>
              </a:extLst>
            </p:cNvPr>
            <p:cNvSpPr/>
            <p:nvPr/>
          </p:nvSpPr>
          <p:spPr>
            <a:xfrm rot="5400000">
              <a:off x="1154653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xmlns="" id="{7C2612D4-1EA3-1246-BC63-08E83651FB12}"/>
                </a:ext>
              </a:extLst>
            </p:cNvPr>
            <p:cNvSpPr/>
            <p:nvPr/>
          </p:nvSpPr>
          <p:spPr>
            <a:xfrm rot="5400000">
              <a:off x="111860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xmlns="" id="{84C2F762-B6ED-E74F-A2BB-C0A3A0AC3D01}"/>
                </a:ext>
              </a:extLst>
            </p:cNvPr>
            <p:cNvSpPr/>
            <p:nvPr/>
          </p:nvSpPr>
          <p:spPr>
            <a:xfrm rot="5400000">
              <a:off x="108256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xmlns="" id="{16510F18-194F-F944-A81D-05A141444B77}"/>
                </a:ext>
              </a:extLst>
            </p:cNvPr>
            <p:cNvSpPr/>
            <p:nvPr/>
          </p:nvSpPr>
          <p:spPr>
            <a:xfrm rot="5400000">
              <a:off x="104651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xmlns="" id="{AAFDC394-C915-C344-AC44-6C49D5ED4A83}"/>
                </a:ext>
              </a:extLst>
            </p:cNvPr>
            <p:cNvSpPr/>
            <p:nvPr/>
          </p:nvSpPr>
          <p:spPr>
            <a:xfrm rot="5400000">
              <a:off x="101047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xmlns="" id="{59485F26-DAC9-B444-95E4-3B0D8AE34419}"/>
                </a:ext>
              </a:extLst>
            </p:cNvPr>
            <p:cNvSpPr/>
            <p:nvPr/>
          </p:nvSpPr>
          <p:spPr>
            <a:xfrm rot="5400000">
              <a:off x="973992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xmlns="" id="{37D1A22F-BE9A-B343-89C0-16AD3A384DA6}"/>
                </a:ext>
              </a:extLst>
            </p:cNvPr>
            <p:cNvSpPr/>
            <p:nvPr/>
          </p:nvSpPr>
          <p:spPr>
            <a:xfrm rot="5400000">
              <a:off x="937947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xmlns="" id="{90FE73DB-21AC-9B45-B483-A959F64DE547}"/>
                </a:ext>
              </a:extLst>
            </p:cNvPr>
            <p:cNvSpPr/>
            <p:nvPr/>
          </p:nvSpPr>
          <p:spPr>
            <a:xfrm rot="5400000">
              <a:off x="901901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xmlns="" id="{53C02AE4-214F-2A4E-83F4-0E382EAED779}"/>
                </a:ext>
              </a:extLst>
            </p:cNvPr>
            <p:cNvSpPr/>
            <p:nvPr/>
          </p:nvSpPr>
          <p:spPr>
            <a:xfrm rot="5400000">
              <a:off x="865856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xmlns="" id="{25891A9D-DF1E-CD46-BFFA-07610DAFC6E8}"/>
                </a:ext>
              </a:extLst>
            </p:cNvPr>
            <p:cNvSpPr/>
            <p:nvPr/>
          </p:nvSpPr>
          <p:spPr>
            <a:xfrm rot="5400000">
              <a:off x="82981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xmlns="" id="{51ED90D8-220D-094D-A780-4C2E6C9D4F20}"/>
                </a:ext>
              </a:extLst>
            </p:cNvPr>
            <p:cNvSpPr/>
            <p:nvPr/>
          </p:nvSpPr>
          <p:spPr>
            <a:xfrm rot="5400000">
              <a:off x="79376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xmlns="" id="{C654B516-4BE7-CF49-B9C9-4493DFDDB363}"/>
                </a:ext>
              </a:extLst>
            </p:cNvPr>
            <p:cNvSpPr/>
            <p:nvPr/>
          </p:nvSpPr>
          <p:spPr>
            <a:xfrm rot="5400000">
              <a:off x="757720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xmlns="" id="{76551523-7AC2-634F-8EE7-B200BEDFF169}"/>
                </a:ext>
              </a:extLst>
            </p:cNvPr>
            <p:cNvSpPr/>
            <p:nvPr/>
          </p:nvSpPr>
          <p:spPr>
            <a:xfrm rot="5400000">
              <a:off x="72124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xmlns="" id="{CD5C62C5-94D1-9C4A-967C-86EEABE91743}"/>
                </a:ext>
              </a:extLst>
            </p:cNvPr>
            <p:cNvSpPr/>
            <p:nvPr/>
          </p:nvSpPr>
          <p:spPr>
            <a:xfrm rot="5400000">
              <a:off x="685195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4" name="Rectangle 233">
            <a:extLst>
              <a:ext uri="{FF2B5EF4-FFF2-40B4-BE49-F238E27FC236}">
                <a16:creationId xmlns:a16="http://schemas.microsoft.com/office/drawing/2014/main" xmlns="" id="{4BDC82C8-BE0C-1D4E-AA54-BC4BEAED10EF}"/>
              </a:ext>
            </a:extLst>
          </p:cNvPr>
          <p:cNvSpPr/>
          <p:nvPr/>
        </p:nvSpPr>
        <p:spPr>
          <a:xfrm>
            <a:off x="4973234" y="3202711"/>
            <a:ext cx="17840974" cy="72682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3C2DB3D-74B2-8043-ADB5-7C64E52013A0}"/>
              </a:ext>
            </a:extLst>
          </p:cNvPr>
          <p:cNvSpPr txBox="1"/>
          <p:nvPr/>
        </p:nvSpPr>
        <p:spPr>
          <a:xfrm>
            <a:off x="7785694" y="3498137"/>
            <a:ext cx="15078453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2.2</a:t>
            </a:r>
            <a:r>
              <a:rPr lang="th-TH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รายละเอียดและความคืบหน้าของ</a:t>
            </a:r>
          </a:p>
          <a:p>
            <a:r>
              <a:rPr lang="th-TH" sz="10000" b="1" dirty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</a:t>
            </a:r>
            <a:r>
              <a:rPr lang="th-TH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   </a:t>
            </a:r>
            <a:r>
              <a:rPr lang="th-TH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การดำ</a:t>
            </a:r>
            <a:r>
              <a:rPr lang="th-TH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เนิน</a:t>
            </a:r>
            <a:r>
              <a:rPr lang="th-TH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โครงการที่สำคัญและ</a:t>
            </a:r>
          </a:p>
          <a:p>
            <a:r>
              <a:rPr lang="th-TH" sz="10000" b="1" dirty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</a:t>
            </a:r>
            <a:r>
              <a:rPr lang="th-TH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   </a:t>
            </a:r>
            <a:r>
              <a:rPr lang="th-TH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โดดเด่น</a:t>
            </a:r>
            <a:r>
              <a:rPr lang="th-TH" sz="8800" b="1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ตามแผนปฏิบัติราชการประจำปี</a:t>
            </a:r>
          </a:p>
          <a:p>
            <a:r>
              <a:rPr lang="th-TH" sz="8800" b="1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 </a:t>
            </a:r>
            <a:r>
              <a:rPr lang="th-TH" sz="8800" b="1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     งบประมาณ พ.ศ.2562</a:t>
            </a:r>
            <a:endParaRPr lang="en-US" sz="8800" b="1" dirty="0" smtClean="0">
              <a:solidFill>
                <a:schemeClr val="bg1"/>
              </a:solidFill>
              <a:latin typeface="TH SarabunPSK" pitchFamily="34" charset="-34"/>
              <a:ea typeface="Lato" charset="0"/>
              <a:cs typeface="TH SarabunPSK" pitchFamily="34" charset="-34"/>
            </a:endParaRPr>
          </a:p>
          <a:p>
            <a:endParaRPr lang="en-US" sz="10000" b="1" dirty="0">
              <a:solidFill>
                <a:schemeClr val="bg1"/>
              </a:solidFill>
              <a:latin typeface="TH SarabunPSK" pitchFamily="34" charset="-34"/>
              <a:ea typeface="Lato Black" panose="020F0502020204030203" pitchFamily="34" charset="0"/>
              <a:cs typeface="TH SarabunPSK" pitchFamily="34" charset="-34"/>
            </a:endParaRPr>
          </a:p>
        </p:txBody>
      </p:sp>
      <p:pic>
        <p:nvPicPr>
          <p:cNvPr id="117" name="รูปภาพ 1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394" y="12495530"/>
            <a:ext cx="679530" cy="923243"/>
          </a:xfrm>
          <a:prstGeom prst="rect">
            <a:avLst/>
          </a:prstGeom>
        </p:spPr>
      </p:pic>
      <p:pic>
        <p:nvPicPr>
          <p:cNvPr id="7170" name="Picture 2" descr="C:\Users\B\AppData\Local\Temp\Rar$DRa1380.44279\5985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9" r="7160"/>
          <a:stretch/>
        </p:blipFill>
        <p:spPr bwMode="auto">
          <a:xfrm>
            <a:off x="1191407" y="3180088"/>
            <a:ext cx="6451135" cy="72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63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AF569B1-7FB2-684B-9150-8CBD03DB83EF}"/>
              </a:ext>
            </a:extLst>
          </p:cNvPr>
          <p:cNvGrpSpPr/>
          <p:nvPr/>
        </p:nvGrpSpPr>
        <p:grpSpPr>
          <a:xfrm>
            <a:off x="0" y="-67147"/>
            <a:ext cx="24377650" cy="13716004"/>
            <a:chOff x="0" y="-2"/>
            <a:chExt cx="24377650" cy="137160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5E05300-EE2C-754C-9495-B8827387D294}"/>
                </a:ext>
              </a:extLst>
            </p:cNvPr>
            <p:cNvGrpSpPr/>
            <p:nvPr/>
          </p:nvGrpSpPr>
          <p:grpSpPr>
            <a:xfrm>
              <a:off x="0" y="-2"/>
              <a:ext cx="24377650" cy="13716003"/>
              <a:chOff x="0" y="-1"/>
              <a:chExt cx="24377650" cy="12191002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2949FB38-9920-9A40-BFB4-1B241A81DA7E}"/>
                  </a:ext>
                </a:extLst>
              </p:cNvPr>
              <p:cNvSpPr/>
              <p:nvPr/>
            </p:nvSpPr>
            <p:spPr>
              <a:xfrm>
                <a:off x="0" y="-1"/>
                <a:ext cx="24377650" cy="60955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AF0CAF8E-DFF4-6648-BEE4-0FF367B11FCB}"/>
                  </a:ext>
                </a:extLst>
              </p:cNvPr>
              <p:cNvSpPr/>
              <p:nvPr/>
            </p:nvSpPr>
            <p:spPr>
              <a:xfrm>
                <a:off x="0" y="6095500"/>
                <a:ext cx="24377650" cy="6095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077EFA2-EB6A-734D-B530-52239F018B99}"/>
                </a:ext>
              </a:extLst>
            </p:cNvPr>
            <p:cNvSpPr/>
            <p:nvPr/>
          </p:nvSpPr>
          <p:spPr>
            <a:xfrm>
              <a:off x="0" y="3195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ADB051D-15EA-7D4C-98BC-69CDFDF010CF}"/>
                </a:ext>
              </a:extLst>
            </p:cNvPr>
            <p:cNvSpPr/>
            <p:nvPr/>
          </p:nvSpPr>
          <p:spPr>
            <a:xfrm>
              <a:off x="0" y="6800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418B84C-7CBB-3E42-8294-B5D1D6C8ECC9}"/>
                </a:ext>
              </a:extLst>
            </p:cNvPr>
            <p:cNvSpPr/>
            <p:nvPr/>
          </p:nvSpPr>
          <p:spPr>
            <a:xfrm>
              <a:off x="0" y="104046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A9DFBCB-BE0A-3C4D-BDDE-6D7F959CA4D2}"/>
                </a:ext>
              </a:extLst>
            </p:cNvPr>
            <p:cNvSpPr/>
            <p:nvPr/>
          </p:nvSpPr>
          <p:spPr>
            <a:xfrm>
              <a:off x="0" y="140091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D0D55EA-FA72-024B-9F86-016D85DC4EB4}"/>
                </a:ext>
              </a:extLst>
            </p:cNvPr>
            <p:cNvSpPr/>
            <p:nvPr/>
          </p:nvSpPr>
          <p:spPr>
            <a:xfrm>
              <a:off x="0" y="176571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E0227C2E-FC83-CA47-BAF5-7D81DF33DA7C}"/>
                </a:ext>
              </a:extLst>
            </p:cNvPr>
            <p:cNvSpPr/>
            <p:nvPr/>
          </p:nvSpPr>
          <p:spPr>
            <a:xfrm>
              <a:off x="0" y="212616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A879737A-7422-BB4F-A4E9-6BBB874B7000}"/>
                </a:ext>
              </a:extLst>
            </p:cNvPr>
            <p:cNvSpPr/>
            <p:nvPr/>
          </p:nvSpPr>
          <p:spPr>
            <a:xfrm>
              <a:off x="0" y="248661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A9CEF8C-AA6D-664B-9001-1C307C21C7D1}"/>
                </a:ext>
              </a:extLst>
            </p:cNvPr>
            <p:cNvSpPr/>
            <p:nvPr/>
          </p:nvSpPr>
          <p:spPr>
            <a:xfrm>
              <a:off x="0" y="284707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4017178-E08C-DD4E-AFAB-A3533CB9B982}"/>
                </a:ext>
              </a:extLst>
            </p:cNvPr>
            <p:cNvSpPr/>
            <p:nvPr/>
          </p:nvSpPr>
          <p:spPr>
            <a:xfrm>
              <a:off x="0" y="320752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73975C1-65BF-B941-906D-5823C370E43A}"/>
                </a:ext>
              </a:extLst>
            </p:cNvPr>
            <p:cNvSpPr/>
            <p:nvPr/>
          </p:nvSpPr>
          <p:spPr>
            <a:xfrm>
              <a:off x="0" y="356798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0867923-2B3F-DB49-994C-0A218DBBDF98}"/>
                </a:ext>
              </a:extLst>
            </p:cNvPr>
            <p:cNvSpPr/>
            <p:nvPr/>
          </p:nvSpPr>
          <p:spPr>
            <a:xfrm>
              <a:off x="0" y="392843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32B1634-B72D-7348-8D72-FBD9C5499AC4}"/>
                </a:ext>
              </a:extLst>
            </p:cNvPr>
            <p:cNvSpPr/>
            <p:nvPr/>
          </p:nvSpPr>
          <p:spPr>
            <a:xfrm>
              <a:off x="0" y="428888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7857FF1-203F-974D-9C72-9EDD42EBDA67}"/>
                </a:ext>
              </a:extLst>
            </p:cNvPr>
            <p:cNvSpPr/>
            <p:nvPr/>
          </p:nvSpPr>
          <p:spPr>
            <a:xfrm>
              <a:off x="0" y="465368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804AB37-9CB2-C94B-A840-AE9E5BC1C334}"/>
                </a:ext>
              </a:extLst>
            </p:cNvPr>
            <p:cNvSpPr/>
            <p:nvPr/>
          </p:nvSpPr>
          <p:spPr>
            <a:xfrm>
              <a:off x="0" y="501413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AB8E0A9-3A88-7348-9559-0E27FA49D2EA}"/>
                </a:ext>
              </a:extLst>
            </p:cNvPr>
            <p:cNvSpPr/>
            <p:nvPr/>
          </p:nvSpPr>
          <p:spPr>
            <a:xfrm>
              <a:off x="0" y="537459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1E33237-30CF-2146-B93F-D540734D7304}"/>
                </a:ext>
              </a:extLst>
            </p:cNvPr>
            <p:cNvSpPr/>
            <p:nvPr/>
          </p:nvSpPr>
          <p:spPr>
            <a:xfrm>
              <a:off x="0" y="573504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27AB700-E751-7047-B063-646D5827B46A}"/>
                </a:ext>
              </a:extLst>
            </p:cNvPr>
            <p:cNvSpPr/>
            <p:nvPr/>
          </p:nvSpPr>
          <p:spPr>
            <a:xfrm>
              <a:off x="0" y="609550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F808D13-A8B5-6547-B668-586771637324}"/>
                </a:ext>
              </a:extLst>
            </p:cNvPr>
            <p:cNvSpPr/>
            <p:nvPr/>
          </p:nvSpPr>
          <p:spPr>
            <a:xfrm>
              <a:off x="0" y="645595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4767206D-8AA8-1840-A5F4-627CE7445023}"/>
                </a:ext>
              </a:extLst>
            </p:cNvPr>
            <p:cNvSpPr/>
            <p:nvPr/>
          </p:nvSpPr>
          <p:spPr>
            <a:xfrm>
              <a:off x="0" y="681640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4CCAC9A-AD5A-5441-94F7-3264406C808D}"/>
                </a:ext>
              </a:extLst>
            </p:cNvPr>
            <p:cNvSpPr/>
            <p:nvPr/>
          </p:nvSpPr>
          <p:spPr>
            <a:xfrm>
              <a:off x="0" y="717686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1622A78A-4921-3446-9D07-061DCA1AD931}"/>
                </a:ext>
              </a:extLst>
            </p:cNvPr>
            <p:cNvSpPr/>
            <p:nvPr/>
          </p:nvSpPr>
          <p:spPr>
            <a:xfrm>
              <a:off x="0" y="754165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F58040FF-7D89-6D41-8577-179D87583C14}"/>
                </a:ext>
              </a:extLst>
            </p:cNvPr>
            <p:cNvSpPr/>
            <p:nvPr/>
          </p:nvSpPr>
          <p:spPr>
            <a:xfrm>
              <a:off x="0" y="790211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28EA6B68-2D49-574D-A71B-BF86E782FDDF}"/>
                </a:ext>
              </a:extLst>
            </p:cNvPr>
            <p:cNvSpPr/>
            <p:nvPr/>
          </p:nvSpPr>
          <p:spPr>
            <a:xfrm>
              <a:off x="0" y="826256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38D89E81-742C-0B4E-871D-9FEE47A74147}"/>
                </a:ext>
              </a:extLst>
            </p:cNvPr>
            <p:cNvSpPr/>
            <p:nvPr/>
          </p:nvSpPr>
          <p:spPr>
            <a:xfrm>
              <a:off x="0" y="862302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6577E23-008D-9841-A535-B4B18EDE82D6}"/>
                </a:ext>
              </a:extLst>
            </p:cNvPr>
            <p:cNvSpPr/>
            <p:nvPr/>
          </p:nvSpPr>
          <p:spPr>
            <a:xfrm>
              <a:off x="0" y="898347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01556508-917B-114B-A344-229393DE2F21}"/>
                </a:ext>
              </a:extLst>
            </p:cNvPr>
            <p:cNvSpPr/>
            <p:nvPr/>
          </p:nvSpPr>
          <p:spPr>
            <a:xfrm>
              <a:off x="0" y="934392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2319C9A5-4910-0C4A-A438-623E08AA90E3}"/>
                </a:ext>
              </a:extLst>
            </p:cNvPr>
            <p:cNvSpPr/>
            <p:nvPr/>
          </p:nvSpPr>
          <p:spPr>
            <a:xfrm>
              <a:off x="0" y="970438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1D9E485C-C35A-A843-B63C-6FD834641A73}"/>
                </a:ext>
              </a:extLst>
            </p:cNvPr>
            <p:cNvSpPr/>
            <p:nvPr/>
          </p:nvSpPr>
          <p:spPr>
            <a:xfrm>
              <a:off x="0" y="1006483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8C018DD2-F7A2-9044-9197-39563945041E}"/>
                </a:ext>
              </a:extLst>
            </p:cNvPr>
            <p:cNvSpPr/>
            <p:nvPr/>
          </p:nvSpPr>
          <p:spPr>
            <a:xfrm>
              <a:off x="0" y="1042963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AC0A15BB-061D-C84C-8FA0-B3C185985C63}"/>
                </a:ext>
              </a:extLst>
            </p:cNvPr>
            <p:cNvSpPr/>
            <p:nvPr/>
          </p:nvSpPr>
          <p:spPr>
            <a:xfrm>
              <a:off x="0" y="1079008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EDD1C70C-E256-1142-8259-7448B83A316A}"/>
                </a:ext>
              </a:extLst>
            </p:cNvPr>
            <p:cNvSpPr/>
            <p:nvPr/>
          </p:nvSpPr>
          <p:spPr>
            <a:xfrm>
              <a:off x="0" y="1115054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AF6983C9-9C49-FD41-996B-6CDF1F2537B3}"/>
                </a:ext>
              </a:extLst>
            </p:cNvPr>
            <p:cNvSpPr/>
            <p:nvPr/>
          </p:nvSpPr>
          <p:spPr>
            <a:xfrm>
              <a:off x="0" y="1151099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B3F6A65B-5DA1-5440-82E5-A7D70A79DD0C}"/>
                </a:ext>
              </a:extLst>
            </p:cNvPr>
            <p:cNvSpPr/>
            <p:nvPr/>
          </p:nvSpPr>
          <p:spPr>
            <a:xfrm>
              <a:off x="0" y="1187144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B56E1389-5761-3E43-8A66-CA6E5393F4E8}"/>
                </a:ext>
              </a:extLst>
            </p:cNvPr>
            <p:cNvSpPr/>
            <p:nvPr/>
          </p:nvSpPr>
          <p:spPr>
            <a:xfrm>
              <a:off x="0" y="1223190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E2A1ECEF-DC82-2D4C-B2DC-CBC16EFF6E7A}"/>
                </a:ext>
              </a:extLst>
            </p:cNvPr>
            <p:cNvSpPr/>
            <p:nvPr/>
          </p:nvSpPr>
          <p:spPr>
            <a:xfrm>
              <a:off x="0" y="1259235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0A43CC12-E17F-F54F-B124-51A7E9AD8E21}"/>
                </a:ext>
              </a:extLst>
            </p:cNvPr>
            <p:cNvSpPr/>
            <p:nvPr/>
          </p:nvSpPr>
          <p:spPr>
            <a:xfrm>
              <a:off x="0" y="129571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59352F14-9F2C-014F-AE40-9DE9FD7C5173}"/>
                </a:ext>
              </a:extLst>
            </p:cNvPr>
            <p:cNvSpPr/>
            <p:nvPr/>
          </p:nvSpPr>
          <p:spPr>
            <a:xfrm>
              <a:off x="0" y="133176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8C4A4E23-FD87-374A-99D5-8E2A1EAE2BD9}"/>
                </a:ext>
              </a:extLst>
            </p:cNvPr>
            <p:cNvSpPr/>
            <p:nvPr/>
          </p:nvSpPr>
          <p:spPr>
            <a:xfrm rot="5400000">
              <a:off x="649149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6C5A7AAE-0234-A646-BEEC-1F941B73D464}"/>
                </a:ext>
              </a:extLst>
            </p:cNvPr>
            <p:cNvSpPr/>
            <p:nvPr/>
          </p:nvSpPr>
          <p:spPr>
            <a:xfrm rot="5400000">
              <a:off x="613104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FD8D4A20-908E-3B47-BD19-2782BA4E30D4}"/>
                </a:ext>
              </a:extLst>
            </p:cNvPr>
            <p:cNvSpPr/>
            <p:nvPr/>
          </p:nvSpPr>
          <p:spPr>
            <a:xfrm rot="5400000">
              <a:off x="577059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8C8845CF-030F-5E4F-84C4-48D903A35D96}"/>
                </a:ext>
              </a:extLst>
            </p:cNvPr>
            <p:cNvSpPr/>
            <p:nvPr/>
          </p:nvSpPr>
          <p:spPr>
            <a:xfrm rot="5400000">
              <a:off x="541013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AE65F3FF-0387-3D45-9C8E-7EEF6F7FC884}"/>
                </a:ext>
              </a:extLst>
            </p:cNvPr>
            <p:cNvSpPr/>
            <p:nvPr/>
          </p:nvSpPr>
          <p:spPr>
            <a:xfrm rot="5400000">
              <a:off x="504534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3EE5EEF1-7FB1-FA49-8153-C6C4D6B82C86}"/>
                </a:ext>
              </a:extLst>
            </p:cNvPr>
            <p:cNvSpPr/>
            <p:nvPr/>
          </p:nvSpPr>
          <p:spPr>
            <a:xfrm rot="5400000">
              <a:off x="46848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B63B8EE1-7F82-2643-B47C-698D6B843E4B}"/>
                </a:ext>
              </a:extLst>
            </p:cNvPr>
            <p:cNvSpPr/>
            <p:nvPr/>
          </p:nvSpPr>
          <p:spPr>
            <a:xfrm rot="5400000">
              <a:off x="43244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F4C81F82-5630-CD48-9C73-001D224029F5}"/>
                </a:ext>
              </a:extLst>
            </p:cNvPr>
            <p:cNvSpPr/>
            <p:nvPr/>
          </p:nvSpPr>
          <p:spPr>
            <a:xfrm rot="5400000">
              <a:off x="39639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9BAB7FF6-E0C6-EC47-B355-454A9744451F}"/>
                </a:ext>
              </a:extLst>
            </p:cNvPr>
            <p:cNvSpPr/>
            <p:nvPr/>
          </p:nvSpPr>
          <p:spPr>
            <a:xfrm rot="5400000">
              <a:off x="36035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871EA53F-2145-1A4A-A6E7-777FF9287F78}"/>
                </a:ext>
              </a:extLst>
            </p:cNvPr>
            <p:cNvSpPr/>
            <p:nvPr/>
          </p:nvSpPr>
          <p:spPr>
            <a:xfrm rot="5400000">
              <a:off x="32430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73855081-A73D-4A44-8AEB-8D5BD2F206B4}"/>
                </a:ext>
              </a:extLst>
            </p:cNvPr>
            <p:cNvSpPr/>
            <p:nvPr/>
          </p:nvSpPr>
          <p:spPr>
            <a:xfrm rot="5400000">
              <a:off x="288261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31A37311-DA06-1941-A00C-55FD19CACF64}"/>
                </a:ext>
              </a:extLst>
            </p:cNvPr>
            <p:cNvSpPr/>
            <p:nvPr/>
          </p:nvSpPr>
          <p:spPr>
            <a:xfrm rot="5400000">
              <a:off x="252216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0C497B6A-D4FA-7347-A72A-0C3293E5D1AC}"/>
                </a:ext>
              </a:extLst>
            </p:cNvPr>
            <p:cNvSpPr/>
            <p:nvPr/>
          </p:nvSpPr>
          <p:spPr>
            <a:xfrm rot="5400000">
              <a:off x="21573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0670FF60-E1FC-2F4C-B984-E4541D2C1FFD}"/>
                </a:ext>
              </a:extLst>
            </p:cNvPr>
            <p:cNvSpPr/>
            <p:nvPr/>
          </p:nvSpPr>
          <p:spPr>
            <a:xfrm rot="5400000">
              <a:off x="17969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CA250DD1-FBFD-5F4F-8994-14C2343706D3}"/>
                </a:ext>
              </a:extLst>
            </p:cNvPr>
            <p:cNvSpPr/>
            <p:nvPr/>
          </p:nvSpPr>
          <p:spPr>
            <a:xfrm rot="5400000">
              <a:off x="14364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BA38016F-4BBD-174F-9321-F76CC30E0702}"/>
                </a:ext>
              </a:extLst>
            </p:cNvPr>
            <p:cNvSpPr/>
            <p:nvPr/>
          </p:nvSpPr>
          <p:spPr>
            <a:xfrm rot="5400000">
              <a:off x="10760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2887536D-4FBE-9B45-8882-A411A1AB0566}"/>
                </a:ext>
              </a:extLst>
            </p:cNvPr>
            <p:cNvSpPr/>
            <p:nvPr/>
          </p:nvSpPr>
          <p:spPr>
            <a:xfrm rot="5400000">
              <a:off x="7155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62A62DC0-5852-AB43-B918-3AC61B7FD82B}"/>
                </a:ext>
              </a:extLst>
            </p:cNvPr>
            <p:cNvSpPr/>
            <p:nvPr/>
          </p:nvSpPr>
          <p:spPr>
            <a:xfrm rot="5400000">
              <a:off x="3550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0BA6621C-AF54-AC4E-9176-C65848AAD152}"/>
                </a:ext>
              </a:extLst>
            </p:cNvPr>
            <p:cNvSpPr/>
            <p:nvPr/>
          </p:nvSpPr>
          <p:spPr>
            <a:xfrm rot="5400000">
              <a:off x="-53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7F2B4C55-33EA-4A4E-BE38-9C1CA5A3FED1}"/>
                </a:ext>
              </a:extLst>
            </p:cNvPr>
            <p:cNvSpPr/>
            <p:nvPr/>
          </p:nvSpPr>
          <p:spPr>
            <a:xfrm rot="5400000">
              <a:off x="-3658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A9034A32-8F4D-D042-A17E-BE49A0702313}"/>
                </a:ext>
              </a:extLst>
            </p:cNvPr>
            <p:cNvSpPr/>
            <p:nvPr/>
          </p:nvSpPr>
          <p:spPr>
            <a:xfrm rot="5400000">
              <a:off x="-7306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5E86B7AB-1150-1A46-B620-E73AB88FEC60}"/>
                </a:ext>
              </a:extLst>
            </p:cNvPr>
            <p:cNvSpPr/>
            <p:nvPr/>
          </p:nvSpPr>
          <p:spPr>
            <a:xfrm rot="5400000">
              <a:off x="-109106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82737585-4702-D444-A311-5E2EAA614E26}"/>
                </a:ext>
              </a:extLst>
            </p:cNvPr>
            <p:cNvSpPr/>
            <p:nvPr/>
          </p:nvSpPr>
          <p:spPr>
            <a:xfrm rot="5400000">
              <a:off x="-145151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022AE0B9-5F75-144A-9C4E-CB7746182DC0}"/>
                </a:ext>
              </a:extLst>
            </p:cNvPr>
            <p:cNvSpPr/>
            <p:nvPr/>
          </p:nvSpPr>
          <p:spPr>
            <a:xfrm rot="5400000">
              <a:off x="-181196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EC4E27C9-FFEA-B041-A248-298EEBF2E448}"/>
                </a:ext>
              </a:extLst>
            </p:cNvPr>
            <p:cNvSpPr/>
            <p:nvPr/>
          </p:nvSpPr>
          <p:spPr>
            <a:xfrm rot="5400000">
              <a:off x="-21724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A25918F5-6566-0E43-9AFB-BF0F7471CFF4}"/>
                </a:ext>
              </a:extLst>
            </p:cNvPr>
            <p:cNvSpPr/>
            <p:nvPr/>
          </p:nvSpPr>
          <p:spPr>
            <a:xfrm rot="5400000">
              <a:off x="-25328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D376A93B-8F2C-D447-A7A4-70A2D51636C2}"/>
                </a:ext>
              </a:extLst>
            </p:cNvPr>
            <p:cNvSpPr/>
            <p:nvPr/>
          </p:nvSpPr>
          <p:spPr>
            <a:xfrm rot="5400000">
              <a:off x="-28933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FFC6CBDB-C514-CF43-9D4C-4FAA9403BA1C}"/>
                </a:ext>
              </a:extLst>
            </p:cNvPr>
            <p:cNvSpPr/>
            <p:nvPr/>
          </p:nvSpPr>
          <p:spPr>
            <a:xfrm rot="5400000">
              <a:off x="-32537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B12984BB-84F3-6041-ABB8-3C5061E497E5}"/>
                </a:ext>
              </a:extLst>
            </p:cNvPr>
            <p:cNvSpPr/>
            <p:nvPr/>
          </p:nvSpPr>
          <p:spPr>
            <a:xfrm rot="5400000">
              <a:off x="-361858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ECCA0F1F-25EA-D544-A5EF-D9FD63E41202}"/>
                </a:ext>
              </a:extLst>
            </p:cNvPr>
            <p:cNvSpPr/>
            <p:nvPr/>
          </p:nvSpPr>
          <p:spPr>
            <a:xfrm rot="5400000">
              <a:off x="-397903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3951F54C-CE1E-6A41-9CD5-7388B264D056}"/>
                </a:ext>
              </a:extLst>
            </p:cNvPr>
            <p:cNvSpPr/>
            <p:nvPr/>
          </p:nvSpPr>
          <p:spPr>
            <a:xfrm rot="5400000">
              <a:off x="-433948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660A0B44-51E2-8C45-8700-90C2F2674D8B}"/>
                </a:ext>
              </a:extLst>
            </p:cNvPr>
            <p:cNvSpPr/>
            <p:nvPr/>
          </p:nvSpPr>
          <p:spPr>
            <a:xfrm rot="5400000">
              <a:off x="-469994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AAAF7440-D61B-884D-854F-E2EE161C340F}"/>
                </a:ext>
              </a:extLst>
            </p:cNvPr>
            <p:cNvSpPr/>
            <p:nvPr/>
          </p:nvSpPr>
          <p:spPr>
            <a:xfrm rot="5400000">
              <a:off x="-50603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C30C0C55-8CAD-064E-BC12-D3247795FE86}"/>
                </a:ext>
              </a:extLst>
            </p:cNvPr>
            <p:cNvSpPr/>
            <p:nvPr/>
          </p:nvSpPr>
          <p:spPr>
            <a:xfrm rot="5400000">
              <a:off x="-54208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108E0A4A-2B5C-CB47-8BE1-5BF7BBE0A9D7}"/>
                </a:ext>
              </a:extLst>
            </p:cNvPr>
            <p:cNvSpPr/>
            <p:nvPr/>
          </p:nvSpPr>
          <p:spPr>
            <a:xfrm rot="5400000">
              <a:off x="-57813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759B5672-6E12-4F44-87AE-686BB38FDF43}"/>
                </a:ext>
              </a:extLst>
            </p:cNvPr>
            <p:cNvSpPr/>
            <p:nvPr/>
          </p:nvSpPr>
          <p:spPr>
            <a:xfrm rot="5400000">
              <a:off x="-61461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F350687D-4CBC-3D44-A50C-AFD55AA3C705}"/>
                </a:ext>
              </a:extLst>
            </p:cNvPr>
            <p:cNvSpPr/>
            <p:nvPr/>
          </p:nvSpPr>
          <p:spPr>
            <a:xfrm rot="5400000">
              <a:off x="-650655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63DBB084-6D78-EF44-9CF9-068232F25F47}"/>
                </a:ext>
              </a:extLst>
            </p:cNvPr>
            <p:cNvSpPr/>
            <p:nvPr/>
          </p:nvSpPr>
          <p:spPr>
            <a:xfrm rot="5400000">
              <a:off x="173224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A187979-BE5E-3F46-8F0D-EAAA0D3CD0E1}"/>
                </a:ext>
              </a:extLst>
            </p:cNvPr>
            <p:cNvSpPr/>
            <p:nvPr/>
          </p:nvSpPr>
          <p:spPr>
            <a:xfrm rot="5400000">
              <a:off x="169620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439CB854-7CED-4144-A6C8-7129E59BADA5}"/>
                </a:ext>
              </a:extLst>
            </p:cNvPr>
            <p:cNvSpPr/>
            <p:nvPr/>
          </p:nvSpPr>
          <p:spPr>
            <a:xfrm rot="5400000">
              <a:off x="166015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97AE3748-9898-ED40-BA1A-C95A21ACF4F3}"/>
                </a:ext>
              </a:extLst>
            </p:cNvPr>
            <p:cNvSpPr/>
            <p:nvPr/>
          </p:nvSpPr>
          <p:spPr>
            <a:xfrm rot="5400000">
              <a:off x="162411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FEC52661-3DDC-7840-ADB5-84008990A208}"/>
                </a:ext>
              </a:extLst>
            </p:cNvPr>
            <p:cNvSpPr/>
            <p:nvPr/>
          </p:nvSpPr>
          <p:spPr>
            <a:xfrm rot="5400000">
              <a:off x="158806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11D8DFBE-DF76-4F41-ADCE-D02AF3952068}"/>
                </a:ext>
              </a:extLst>
            </p:cNvPr>
            <p:cNvSpPr/>
            <p:nvPr/>
          </p:nvSpPr>
          <p:spPr>
            <a:xfrm rot="5400000">
              <a:off x="1551587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AD35B7E4-1152-FA4E-9717-B874BC71211D}"/>
                </a:ext>
              </a:extLst>
            </p:cNvPr>
            <p:cNvSpPr/>
            <p:nvPr/>
          </p:nvSpPr>
          <p:spPr>
            <a:xfrm rot="5400000">
              <a:off x="1515542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AD263F1D-52C5-8940-82E7-60A6DF383B9F}"/>
                </a:ext>
              </a:extLst>
            </p:cNvPr>
            <p:cNvSpPr/>
            <p:nvPr/>
          </p:nvSpPr>
          <p:spPr>
            <a:xfrm rot="5400000">
              <a:off x="147949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06D7B33F-A7D4-C642-B6C5-E8487B04E7EA}"/>
                </a:ext>
              </a:extLst>
            </p:cNvPr>
            <p:cNvSpPr/>
            <p:nvPr/>
          </p:nvSpPr>
          <p:spPr>
            <a:xfrm rot="5400000">
              <a:off x="144345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0E24433C-9F8D-A042-90CE-CBE1733172E9}"/>
                </a:ext>
              </a:extLst>
            </p:cNvPr>
            <p:cNvSpPr/>
            <p:nvPr/>
          </p:nvSpPr>
          <p:spPr>
            <a:xfrm rot="5400000">
              <a:off x="140740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249B6CD-70CA-174D-AA85-8005EB9E7E91}"/>
                </a:ext>
              </a:extLst>
            </p:cNvPr>
            <p:cNvSpPr/>
            <p:nvPr/>
          </p:nvSpPr>
          <p:spPr>
            <a:xfrm rot="5400000">
              <a:off x="137136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73DBDCB2-8CFE-BF43-879F-57085F5BA4E0}"/>
                </a:ext>
              </a:extLst>
            </p:cNvPr>
            <p:cNvSpPr/>
            <p:nvPr/>
          </p:nvSpPr>
          <p:spPr>
            <a:xfrm rot="5400000">
              <a:off x="133531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5693ABE8-4431-1248-B031-711E05C87732}"/>
                </a:ext>
              </a:extLst>
            </p:cNvPr>
            <p:cNvSpPr/>
            <p:nvPr/>
          </p:nvSpPr>
          <p:spPr>
            <a:xfrm rot="5400000">
              <a:off x="129926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267D7DC4-0CE8-C348-92A8-7C2A66E0BBAF}"/>
                </a:ext>
              </a:extLst>
            </p:cNvPr>
            <p:cNvSpPr/>
            <p:nvPr/>
          </p:nvSpPr>
          <p:spPr>
            <a:xfrm rot="5400000">
              <a:off x="126279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64E22688-9F63-DC45-9733-E2D9DF793CED}"/>
                </a:ext>
              </a:extLst>
            </p:cNvPr>
            <p:cNvSpPr/>
            <p:nvPr/>
          </p:nvSpPr>
          <p:spPr>
            <a:xfrm rot="5400000">
              <a:off x="1226744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F5D23D5A-F2EF-E14A-A1FE-E21E8ACBA382}"/>
                </a:ext>
              </a:extLst>
            </p:cNvPr>
            <p:cNvSpPr/>
            <p:nvPr/>
          </p:nvSpPr>
          <p:spPr>
            <a:xfrm rot="5400000">
              <a:off x="1190699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E0A25594-D945-F846-9C7B-CEF358EA7D83}"/>
                </a:ext>
              </a:extLst>
            </p:cNvPr>
            <p:cNvSpPr/>
            <p:nvPr/>
          </p:nvSpPr>
          <p:spPr>
            <a:xfrm rot="5400000">
              <a:off x="1154653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D20A05D8-FAC4-4E4F-809D-16590D1245D1}"/>
                </a:ext>
              </a:extLst>
            </p:cNvPr>
            <p:cNvSpPr/>
            <p:nvPr/>
          </p:nvSpPr>
          <p:spPr>
            <a:xfrm rot="5400000">
              <a:off x="111860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4C596366-824F-4440-8D96-63EB6B513149}"/>
                </a:ext>
              </a:extLst>
            </p:cNvPr>
            <p:cNvSpPr/>
            <p:nvPr/>
          </p:nvSpPr>
          <p:spPr>
            <a:xfrm rot="5400000">
              <a:off x="108256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9966A841-130E-FC4D-889A-A4E8F141AB1B}"/>
                </a:ext>
              </a:extLst>
            </p:cNvPr>
            <p:cNvSpPr/>
            <p:nvPr/>
          </p:nvSpPr>
          <p:spPr>
            <a:xfrm rot="5400000">
              <a:off x="104651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073F932E-FED2-BF44-A82B-E391BF701496}"/>
                </a:ext>
              </a:extLst>
            </p:cNvPr>
            <p:cNvSpPr/>
            <p:nvPr/>
          </p:nvSpPr>
          <p:spPr>
            <a:xfrm rot="5400000">
              <a:off x="101047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CE5B6BD1-D5A3-0D40-8B32-CCA2BBBD923E}"/>
                </a:ext>
              </a:extLst>
            </p:cNvPr>
            <p:cNvSpPr/>
            <p:nvPr/>
          </p:nvSpPr>
          <p:spPr>
            <a:xfrm rot="5400000">
              <a:off x="973992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4DB50593-B5FC-D74B-B2EC-86B4969BE235}"/>
                </a:ext>
              </a:extLst>
            </p:cNvPr>
            <p:cNvSpPr/>
            <p:nvPr/>
          </p:nvSpPr>
          <p:spPr>
            <a:xfrm rot="5400000">
              <a:off x="937947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82268F31-7789-3C4D-A9CF-9ABF2783683C}"/>
                </a:ext>
              </a:extLst>
            </p:cNvPr>
            <p:cNvSpPr/>
            <p:nvPr/>
          </p:nvSpPr>
          <p:spPr>
            <a:xfrm rot="5400000">
              <a:off x="901901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D38829D5-4B68-AD42-9F66-C88A5FCA4DE1}"/>
                </a:ext>
              </a:extLst>
            </p:cNvPr>
            <p:cNvSpPr/>
            <p:nvPr/>
          </p:nvSpPr>
          <p:spPr>
            <a:xfrm rot="5400000">
              <a:off x="865856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D87BC6A2-F362-A349-93AC-8EEBDE0BA4F6}"/>
                </a:ext>
              </a:extLst>
            </p:cNvPr>
            <p:cNvSpPr/>
            <p:nvPr/>
          </p:nvSpPr>
          <p:spPr>
            <a:xfrm rot="5400000">
              <a:off x="82981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9006DDD4-47A5-2545-AE96-62917C214A20}"/>
                </a:ext>
              </a:extLst>
            </p:cNvPr>
            <p:cNvSpPr/>
            <p:nvPr/>
          </p:nvSpPr>
          <p:spPr>
            <a:xfrm rot="5400000">
              <a:off x="79376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7A9EDF94-82C3-0044-9F10-976613266176}"/>
                </a:ext>
              </a:extLst>
            </p:cNvPr>
            <p:cNvSpPr/>
            <p:nvPr/>
          </p:nvSpPr>
          <p:spPr>
            <a:xfrm rot="5400000">
              <a:off x="757720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6874DE33-A99B-5543-BED2-59F3F281B905}"/>
                </a:ext>
              </a:extLst>
            </p:cNvPr>
            <p:cNvSpPr/>
            <p:nvPr/>
          </p:nvSpPr>
          <p:spPr>
            <a:xfrm rot="5400000">
              <a:off x="72124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B152584B-13FF-434C-84FF-E0CCC191DCFA}"/>
                </a:ext>
              </a:extLst>
            </p:cNvPr>
            <p:cNvSpPr/>
            <p:nvPr/>
          </p:nvSpPr>
          <p:spPr>
            <a:xfrm rot="5400000">
              <a:off x="685195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06E7A98B-FC0A-7842-9192-A2EEB88E50E7}"/>
              </a:ext>
            </a:extLst>
          </p:cNvPr>
          <p:cNvSpPr/>
          <p:nvPr/>
        </p:nvSpPr>
        <p:spPr>
          <a:xfrm>
            <a:off x="1860338" y="2825646"/>
            <a:ext cx="20705372" cy="105563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4" name="รูปภาพ 1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394" y="12495530"/>
            <a:ext cx="679530" cy="923243"/>
          </a:xfrm>
          <a:prstGeom prst="rect">
            <a:avLst/>
          </a:prstGeom>
        </p:spPr>
      </p:pic>
      <p:sp>
        <p:nvSpPr>
          <p:cNvPr id="123" name="TextBox 12">
            <a:extLst>
              <a:ext uri="{FF2B5EF4-FFF2-40B4-BE49-F238E27FC236}">
                <a16:creationId xmlns:a16="http://schemas.microsoft.com/office/drawing/2014/main" xmlns="" id="{E3C2DB3D-74B2-8043-ADB5-7C64E52013A0}"/>
              </a:ext>
            </a:extLst>
          </p:cNvPr>
          <p:cNvSpPr txBox="1"/>
          <p:nvPr/>
        </p:nvSpPr>
        <p:spPr>
          <a:xfrm>
            <a:off x="2092324" y="3106795"/>
            <a:ext cx="1709585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1.</a:t>
            </a:r>
            <a:r>
              <a:rPr lang="th-TH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โครงการโรงเรียนสองภาษา </a:t>
            </a:r>
            <a:r>
              <a:rPr lang="th-TH" sz="48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</a:t>
            </a:r>
            <a:r>
              <a:rPr lang="th-TH" sz="54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งบประมาณ </a:t>
            </a:r>
            <a:r>
              <a:rPr lang="en-US" sz="54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244,908,800</a:t>
            </a:r>
            <a:r>
              <a:rPr lang="th-TH" sz="54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บาท    </a:t>
            </a:r>
          </a:p>
          <a:p>
            <a:r>
              <a:rPr lang="th-TH" sz="5400" b="1" dirty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</a:t>
            </a:r>
            <a:r>
              <a:rPr lang="th-TH" sz="54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     ผู้รับผิดชอบ </a:t>
            </a:r>
            <a:r>
              <a:rPr lang="th-TH" sz="5400" b="1" dirty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หน่วย</a:t>
            </a:r>
            <a:r>
              <a:rPr lang="th-TH" sz="54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ศึกษานิเทศก์  </a:t>
            </a:r>
            <a:endParaRPr lang="en-US" sz="5400" b="1" dirty="0">
              <a:solidFill>
                <a:schemeClr val="bg1"/>
              </a:solidFill>
              <a:latin typeface="TH SarabunPSK" pitchFamily="34" charset="-34"/>
              <a:ea typeface="Lato Black" panose="020F0502020204030203" pitchFamily="34" charset="0"/>
              <a:cs typeface="TH SarabunPSK" pitchFamily="34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3607141" y="6051214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5" name="สี่เหลี่ยมผืนผ้ามุมมน 124"/>
          <p:cNvSpPr/>
          <p:nvPr/>
        </p:nvSpPr>
        <p:spPr>
          <a:xfrm>
            <a:off x="14307962" y="6003217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6" name="สี่เหลี่ยมผืนผ้ามุมมน 125"/>
          <p:cNvSpPr/>
          <p:nvPr/>
        </p:nvSpPr>
        <p:spPr>
          <a:xfrm>
            <a:off x="3599532" y="9759024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7" name="สี่เหลี่ยมผืนผ้ามุมมน 126"/>
          <p:cNvSpPr/>
          <p:nvPr/>
        </p:nvSpPr>
        <p:spPr>
          <a:xfrm>
            <a:off x="14307962" y="9759024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34760" y="107943"/>
            <a:ext cx="231081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2.2</a:t>
            </a:r>
            <a:r>
              <a:rPr lang="th-TH" sz="96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รายละเอียดและความคืบหน้าของการดำเนินโครงการที่สำคัญและโดดเด่น</a:t>
            </a:r>
            <a:r>
              <a:rPr lang="th-TH" sz="96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TH SarabunPSK" pitchFamily="34" charset="-34"/>
                <a:ea typeface="Lato" charset="0"/>
                <a:cs typeface="TH SarabunPSK" pitchFamily="34" charset="-34"/>
              </a:rPr>
              <a:t>ตามแผนปฏิบัติราชการประจำปีงบประมาณ พ.ศ.2562</a:t>
            </a:r>
            <a:endParaRPr lang="en-US" sz="9600" b="1" dirty="0">
              <a:solidFill>
                <a:schemeClr val="bg1"/>
              </a:solidFill>
              <a:effectLst>
                <a:glow rad="127000">
                  <a:srgbClr val="C00000"/>
                </a:glow>
              </a:effectLst>
              <a:latin typeface="TH SarabunPSK" pitchFamily="34" charset="-34"/>
              <a:ea typeface="Lato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4068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AF569B1-7FB2-684B-9150-8CBD03DB83EF}"/>
              </a:ext>
            </a:extLst>
          </p:cNvPr>
          <p:cNvGrpSpPr/>
          <p:nvPr/>
        </p:nvGrpSpPr>
        <p:grpSpPr>
          <a:xfrm>
            <a:off x="0" y="-2"/>
            <a:ext cx="24377650" cy="13716004"/>
            <a:chOff x="0" y="-2"/>
            <a:chExt cx="24377650" cy="137160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5E05300-EE2C-754C-9495-B8827387D294}"/>
                </a:ext>
              </a:extLst>
            </p:cNvPr>
            <p:cNvGrpSpPr/>
            <p:nvPr/>
          </p:nvGrpSpPr>
          <p:grpSpPr>
            <a:xfrm>
              <a:off x="0" y="-2"/>
              <a:ext cx="24377650" cy="13716003"/>
              <a:chOff x="0" y="-1"/>
              <a:chExt cx="24377650" cy="12191002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2949FB38-9920-9A40-BFB4-1B241A81DA7E}"/>
                  </a:ext>
                </a:extLst>
              </p:cNvPr>
              <p:cNvSpPr/>
              <p:nvPr/>
            </p:nvSpPr>
            <p:spPr>
              <a:xfrm>
                <a:off x="0" y="-1"/>
                <a:ext cx="24377650" cy="60955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AF0CAF8E-DFF4-6648-BEE4-0FF367B11FCB}"/>
                  </a:ext>
                </a:extLst>
              </p:cNvPr>
              <p:cNvSpPr/>
              <p:nvPr/>
            </p:nvSpPr>
            <p:spPr>
              <a:xfrm>
                <a:off x="0" y="6095500"/>
                <a:ext cx="24377650" cy="6095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077EFA2-EB6A-734D-B530-52239F018B99}"/>
                </a:ext>
              </a:extLst>
            </p:cNvPr>
            <p:cNvSpPr/>
            <p:nvPr/>
          </p:nvSpPr>
          <p:spPr>
            <a:xfrm>
              <a:off x="0" y="3195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ADB051D-15EA-7D4C-98BC-69CDFDF010CF}"/>
                </a:ext>
              </a:extLst>
            </p:cNvPr>
            <p:cNvSpPr/>
            <p:nvPr/>
          </p:nvSpPr>
          <p:spPr>
            <a:xfrm>
              <a:off x="0" y="6800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418B84C-7CBB-3E42-8294-B5D1D6C8ECC9}"/>
                </a:ext>
              </a:extLst>
            </p:cNvPr>
            <p:cNvSpPr/>
            <p:nvPr/>
          </p:nvSpPr>
          <p:spPr>
            <a:xfrm>
              <a:off x="0" y="104046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A9DFBCB-BE0A-3C4D-BDDE-6D7F959CA4D2}"/>
                </a:ext>
              </a:extLst>
            </p:cNvPr>
            <p:cNvSpPr/>
            <p:nvPr/>
          </p:nvSpPr>
          <p:spPr>
            <a:xfrm>
              <a:off x="0" y="140091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D0D55EA-FA72-024B-9F86-016D85DC4EB4}"/>
                </a:ext>
              </a:extLst>
            </p:cNvPr>
            <p:cNvSpPr/>
            <p:nvPr/>
          </p:nvSpPr>
          <p:spPr>
            <a:xfrm>
              <a:off x="0" y="176571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E0227C2E-FC83-CA47-BAF5-7D81DF33DA7C}"/>
                </a:ext>
              </a:extLst>
            </p:cNvPr>
            <p:cNvSpPr/>
            <p:nvPr/>
          </p:nvSpPr>
          <p:spPr>
            <a:xfrm>
              <a:off x="0" y="212616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A879737A-7422-BB4F-A4E9-6BBB874B7000}"/>
                </a:ext>
              </a:extLst>
            </p:cNvPr>
            <p:cNvSpPr/>
            <p:nvPr/>
          </p:nvSpPr>
          <p:spPr>
            <a:xfrm>
              <a:off x="0" y="248661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A9CEF8C-AA6D-664B-9001-1C307C21C7D1}"/>
                </a:ext>
              </a:extLst>
            </p:cNvPr>
            <p:cNvSpPr/>
            <p:nvPr/>
          </p:nvSpPr>
          <p:spPr>
            <a:xfrm>
              <a:off x="0" y="284707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4017178-E08C-DD4E-AFAB-A3533CB9B982}"/>
                </a:ext>
              </a:extLst>
            </p:cNvPr>
            <p:cNvSpPr/>
            <p:nvPr/>
          </p:nvSpPr>
          <p:spPr>
            <a:xfrm>
              <a:off x="0" y="320752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73975C1-65BF-B941-906D-5823C370E43A}"/>
                </a:ext>
              </a:extLst>
            </p:cNvPr>
            <p:cNvSpPr/>
            <p:nvPr/>
          </p:nvSpPr>
          <p:spPr>
            <a:xfrm>
              <a:off x="0" y="356798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0867923-2B3F-DB49-994C-0A218DBBDF98}"/>
                </a:ext>
              </a:extLst>
            </p:cNvPr>
            <p:cNvSpPr/>
            <p:nvPr/>
          </p:nvSpPr>
          <p:spPr>
            <a:xfrm>
              <a:off x="0" y="392843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32B1634-B72D-7348-8D72-FBD9C5499AC4}"/>
                </a:ext>
              </a:extLst>
            </p:cNvPr>
            <p:cNvSpPr/>
            <p:nvPr/>
          </p:nvSpPr>
          <p:spPr>
            <a:xfrm>
              <a:off x="0" y="428888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7857FF1-203F-974D-9C72-9EDD42EBDA67}"/>
                </a:ext>
              </a:extLst>
            </p:cNvPr>
            <p:cNvSpPr/>
            <p:nvPr/>
          </p:nvSpPr>
          <p:spPr>
            <a:xfrm>
              <a:off x="0" y="465368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804AB37-9CB2-C94B-A840-AE9E5BC1C334}"/>
                </a:ext>
              </a:extLst>
            </p:cNvPr>
            <p:cNvSpPr/>
            <p:nvPr/>
          </p:nvSpPr>
          <p:spPr>
            <a:xfrm>
              <a:off x="0" y="501413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AB8E0A9-3A88-7348-9559-0E27FA49D2EA}"/>
                </a:ext>
              </a:extLst>
            </p:cNvPr>
            <p:cNvSpPr/>
            <p:nvPr/>
          </p:nvSpPr>
          <p:spPr>
            <a:xfrm>
              <a:off x="0" y="537459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1E33237-30CF-2146-B93F-D540734D7304}"/>
                </a:ext>
              </a:extLst>
            </p:cNvPr>
            <p:cNvSpPr/>
            <p:nvPr/>
          </p:nvSpPr>
          <p:spPr>
            <a:xfrm>
              <a:off x="0" y="573504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27AB700-E751-7047-B063-646D5827B46A}"/>
                </a:ext>
              </a:extLst>
            </p:cNvPr>
            <p:cNvSpPr/>
            <p:nvPr/>
          </p:nvSpPr>
          <p:spPr>
            <a:xfrm>
              <a:off x="0" y="609550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F808D13-A8B5-6547-B668-586771637324}"/>
                </a:ext>
              </a:extLst>
            </p:cNvPr>
            <p:cNvSpPr/>
            <p:nvPr/>
          </p:nvSpPr>
          <p:spPr>
            <a:xfrm>
              <a:off x="0" y="645595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4767206D-8AA8-1840-A5F4-627CE7445023}"/>
                </a:ext>
              </a:extLst>
            </p:cNvPr>
            <p:cNvSpPr/>
            <p:nvPr/>
          </p:nvSpPr>
          <p:spPr>
            <a:xfrm>
              <a:off x="0" y="681640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4CCAC9A-AD5A-5441-94F7-3264406C808D}"/>
                </a:ext>
              </a:extLst>
            </p:cNvPr>
            <p:cNvSpPr/>
            <p:nvPr/>
          </p:nvSpPr>
          <p:spPr>
            <a:xfrm>
              <a:off x="0" y="717686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1622A78A-4921-3446-9D07-061DCA1AD931}"/>
                </a:ext>
              </a:extLst>
            </p:cNvPr>
            <p:cNvSpPr/>
            <p:nvPr/>
          </p:nvSpPr>
          <p:spPr>
            <a:xfrm>
              <a:off x="0" y="754165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F58040FF-7D89-6D41-8577-179D87583C14}"/>
                </a:ext>
              </a:extLst>
            </p:cNvPr>
            <p:cNvSpPr/>
            <p:nvPr/>
          </p:nvSpPr>
          <p:spPr>
            <a:xfrm>
              <a:off x="0" y="790211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28EA6B68-2D49-574D-A71B-BF86E782FDDF}"/>
                </a:ext>
              </a:extLst>
            </p:cNvPr>
            <p:cNvSpPr/>
            <p:nvPr/>
          </p:nvSpPr>
          <p:spPr>
            <a:xfrm>
              <a:off x="0" y="826256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38D89E81-742C-0B4E-871D-9FEE47A74147}"/>
                </a:ext>
              </a:extLst>
            </p:cNvPr>
            <p:cNvSpPr/>
            <p:nvPr/>
          </p:nvSpPr>
          <p:spPr>
            <a:xfrm>
              <a:off x="0" y="862302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6577E23-008D-9841-A535-B4B18EDE82D6}"/>
                </a:ext>
              </a:extLst>
            </p:cNvPr>
            <p:cNvSpPr/>
            <p:nvPr/>
          </p:nvSpPr>
          <p:spPr>
            <a:xfrm>
              <a:off x="0" y="898347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01556508-917B-114B-A344-229393DE2F21}"/>
                </a:ext>
              </a:extLst>
            </p:cNvPr>
            <p:cNvSpPr/>
            <p:nvPr/>
          </p:nvSpPr>
          <p:spPr>
            <a:xfrm>
              <a:off x="0" y="934392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2319C9A5-4910-0C4A-A438-623E08AA90E3}"/>
                </a:ext>
              </a:extLst>
            </p:cNvPr>
            <p:cNvSpPr/>
            <p:nvPr/>
          </p:nvSpPr>
          <p:spPr>
            <a:xfrm>
              <a:off x="0" y="970438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1D9E485C-C35A-A843-B63C-6FD834641A73}"/>
                </a:ext>
              </a:extLst>
            </p:cNvPr>
            <p:cNvSpPr/>
            <p:nvPr/>
          </p:nvSpPr>
          <p:spPr>
            <a:xfrm>
              <a:off x="0" y="1006483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8C018DD2-F7A2-9044-9197-39563945041E}"/>
                </a:ext>
              </a:extLst>
            </p:cNvPr>
            <p:cNvSpPr/>
            <p:nvPr/>
          </p:nvSpPr>
          <p:spPr>
            <a:xfrm>
              <a:off x="0" y="1042963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AC0A15BB-061D-C84C-8FA0-B3C185985C63}"/>
                </a:ext>
              </a:extLst>
            </p:cNvPr>
            <p:cNvSpPr/>
            <p:nvPr/>
          </p:nvSpPr>
          <p:spPr>
            <a:xfrm>
              <a:off x="0" y="1079008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EDD1C70C-E256-1142-8259-7448B83A316A}"/>
                </a:ext>
              </a:extLst>
            </p:cNvPr>
            <p:cNvSpPr/>
            <p:nvPr/>
          </p:nvSpPr>
          <p:spPr>
            <a:xfrm>
              <a:off x="0" y="1115054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AF6983C9-9C49-FD41-996B-6CDF1F2537B3}"/>
                </a:ext>
              </a:extLst>
            </p:cNvPr>
            <p:cNvSpPr/>
            <p:nvPr/>
          </p:nvSpPr>
          <p:spPr>
            <a:xfrm>
              <a:off x="0" y="1151099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B3F6A65B-5DA1-5440-82E5-A7D70A79DD0C}"/>
                </a:ext>
              </a:extLst>
            </p:cNvPr>
            <p:cNvSpPr/>
            <p:nvPr/>
          </p:nvSpPr>
          <p:spPr>
            <a:xfrm>
              <a:off x="0" y="1187144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B56E1389-5761-3E43-8A66-CA6E5393F4E8}"/>
                </a:ext>
              </a:extLst>
            </p:cNvPr>
            <p:cNvSpPr/>
            <p:nvPr/>
          </p:nvSpPr>
          <p:spPr>
            <a:xfrm>
              <a:off x="0" y="1223190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E2A1ECEF-DC82-2D4C-B2DC-CBC16EFF6E7A}"/>
                </a:ext>
              </a:extLst>
            </p:cNvPr>
            <p:cNvSpPr/>
            <p:nvPr/>
          </p:nvSpPr>
          <p:spPr>
            <a:xfrm>
              <a:off x="0" y="1259235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0A43CC12-E17F-F54F-B124-51A7E9AD8E21}"/>
                </a:ext>
              </a:extLst>
            </p:cNvPr>
            <p:cNvSpPr/>
            <p:nvPr/>
          </p:nvSpPr>
          <p:spPr>
            <a:xfrm>
              <a:off x="0" y="129571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59352F14-9F2C-014F-AE40-9DE9FD7C5173}"/>
                </a:ext>
              </a:extLst>
            </p:cNvPr>
            <p:cNvSpPr/>
            <p:nvPr/>
          </p:nvSpPr>
          <p:spPr>
            <a:xfrm>
              <a:off x="0" y="133176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8C4A4E23-FD87-374A-99D5-8E2A1EAE2BD9}"/>
                </a:ext>
              </a:extLst>
            </p:cNvPr>
            <p:cNvSpPr/>
            <p:nvPr/>
          </p:nvSpPr>
          <p:spPr>
            <a:xfrm rot="5400000">
              <a:off x="649149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6C5A7AAE-0234-A646-BEEC-1F941B73D464}"/>
                </a:ext>
              </a:extLst>
            </p:cNvPr>
            <p:cNvSpPr/>
            <p:nvPr/>
          </p:nvSpPr>
          <p:spPr>
            <a:xfrm rot="5400000">
              <a:off x="613104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FD8D4A20-908E-3B47-BD19-2782BA4E30D4}"/>
                </a:ext>
              </a:extLst>
            </p:cNvPr>
            <p:cNvSpPr/>
            <p:nvPr/>
          </p:nvSpPr>
          <p:spPr>
            <a:xfrm rot="5400000">
              <a:off x="577059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8C8845CF-030F-5E4F-84C4-48D903A35D96}"/>
                </a:ext>
              </a:extLst>
            </p:cNvPr>
            <p:cNvSpPr/>
            <p:nvPr/>
          </p:nvSpPr>
          <p:spPr>
            <a:xfrm rot="5400000">
              <a:off x="541013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AE65F3FF-0387-3D45-9C8E-7EEF6F7FC884}"/>
                </a:ext>
              </a:extLst>
            </p:cNvPr>
            <p:cNvSpPr/>
            <p:nvPr/>
          </p:nvSpPr>
          <p:spPr>
            <a:xfrm rot="5400000">
              <a:off x="504534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3EE5EEF1-7FB1-FA49-8153-C6C4D6B82C86}"/>
                </a:ext>
              </a:extLst>
            </p:cNvPr>
            <p:cNvSpPr/>
            <p:nvPr/>
          </p:nvSpPr>
          <p:spPr>
            <a:xfrm rot="5400000">
              <a:off x="46848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B63B8EE1-7F82-2643-B47C-698D6B843E4B}"/>
                </a:ext>
              </a:extLst>
            </p:cNvPr>
            <p:cNvSpPr/>
            <p:nvPr/>
          </p:nvSpPr>
          <p:spPr>
            <a:xfrm rot="5400000">
              <a:off x="43244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F4C81F82-5630-CD48-9C73-001D224029F5}"/>
                </a:ext>
              </a:extLst>
            </p:cNvPr>
            <p:cNvSpPr/>
            <p:nvPr/>
          </p:nvSpPr>
          <p:spPr>
            <a:xfrm rot="5400000">
              <a:off x="39639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9BAB7FF6-E0C6-EC47-B355-454A9744451F}"/>
                </a:ext>
              </a:extLst>
            </p:cNvPr>
            <p:cNvSpPr/>
            <p:nvPr/>
          </p:nvSpPr>
          <p:spPr>
            <a:xfrm rot="5400000">
              <a:off x="36035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871EA53F-2145-1A4A-A6E7-777FF9287F78}"/>
                </a:ext>
              </a:extLst>
            </p:cNvPr>
            <p:cNvSpPr/>
            <p:nvPr/>
          </p:nvSpPr>
          <p:spPr>
            <a:xfrm rot="5400000">
              <a:off x="32430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73855081-A73D-4A44-8AEB-8D5BD2F206B4}"/>
                </a:ext>
              </a:extLst>
            </p:cNvPr>
            <p:cNvSpPr/>
            <p:nvPr/>
          </p:nvSpPr>
          <p:spPr>
            <a:xfrm rot="5400000">
              <a:off x="288261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31A37311-DA06-1941-A00C-55FD19CACF64}"/>
                </a:ext>
              </a:extLst>
            </p:cNvPr>
            <p:cNvSpPr/>
            <p:nvPr/>
          </p:nvSpPr>
          <p:spPr>
            <a:xfrm rot="5400000">
              <a:off x="252216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0C497B6A-D4FA-7347-A72A-0C3293E5D1AC}"/>
                </a:ext>
              </a:extLst>
            </p:cNvPr>
            <p:cNvSpPr/>
            <p:nvPr/>
          </p:nvSpPr>
          <p:spPr>
            <a:xfrm rot="5400000">
              <a:off x="21573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0670FF60-E1FC-2F4C-B984-E4541D2C1FFD}"/>
                </a:ext>
              </a:extLst>
            </p:cNvPr>
            <p:cNvSpPr/>
            <p:nvPr/>
          </p:nvSpPr>
          <p:spPr>
            <a:xfrm rot="5400000">
              <a:off x="17969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CA250DD1-FBFD-5F4F-8994-14C2343706D3}"/>
                </a:ext>
              </a:extLst>
            </p:cNvPr>
            <p:cNvSpPr/>
            <p:nvPr/>
          </p:nvSpPr>
          <p:spPr>
            <a:xfrm rot="5400000">
              <a:off x="14364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BA38016F-4BBD-174F-9321-F76CC30E0702}"/>
                </a:ext>
              </a:extLst>
            </p:cNvPr>
            <p:cNvSpPr/>
            <p:nvPr/>
          </p:nvSpPr>
          <p:spPr>
            <a:xfrm rot="5400000">
              <a:off x="10760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2887536D-4FBE-9B45-8882-A411A1AB0566}"/>
                </a:ext>
              </a:extLst>
            </p:cNvPr>
            <p:cNvSpPr/>
            <p:nvPr/>
          </p:nvSpPr>
          <p:spPr>
            <a:xfrm rot="5400000">
              <a:off x="7155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62A62DC0-5852-AB43-B918-3AC61B7FD82B}"/>
                </a:ext>
              </a:extLst>
            </p:cNvPr>
            <p:cNvSpPr/>
            <p:nvPr/>
          </p:nvSpPr>
          <p:spPr>
            <a:xfrm rot="5400000">
              <a:off x="3550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0BA6621C-AF54-AC4E-9176-C65848AAD152}"/>
                </a:ext>
              </a:extLst>
            </p:cNvPr>
            <p:cNvSpPr/>
            <p:nvPr/>
          </p:nvSpPr>
          <p:spPr>
            <a:xfrm rot="5400000">
              <a:off x="-53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7F2B4C55-33EA-4A4E-BE38-9C1CA5A3FED1}"/>
                </a:ext>
              </a:extLst>
            </p:cNvPr>
            <p:cNvSpPr/>
            <p:nvPr/>
          </p:nvSpPr>
          <p:spPr>
            <a:xfrm rot="5400000">
              <a:off x="-3658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A9034A32-8F4D-D042-A17E-BE49A0702313}"/>
                </a:ext>
              </a:extLst>
            </p:cNvPr>
            <p:cNvSpPr/>
            <p:nvPr/>
          </p:nvSpPr>
          <p:spPr>
            <a:xfrm rot="5400000">
              <a:off x="-7306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5E86B7AB-1150-1A46-B620-E73AB88FEC60}"/>
                </a:ext>
              </a:extLst>
            </p:cNvPr>
            <p:cNvSpPr/>
            <p:nvPr/>
          </p:nvSpPr>
          <p:spPr>
            <a:xfrm rot="5400000">
              <a:off x="-109106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82737585-4702-D444-A311-5E2EAA614E26}"/>
                </a:ext>
              </a:extLst>
            </p:cNvPr>
            <p:cNvSpPr/>
            <p:nvPr/>
          </p:nvSpPr>
          <p:spPr>
            <a:xfrm rot="5400000">
              <a:off x="-145151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022AE0B9-5F75-144A-9C4E-CB7746182DC0}"/>
                </a:ext>
              </a:extLst>
            </p:cNvPr>
            <p:cNvSpPr/>
            <p:nvPr/>
          </p:nvSpPr>
          <p:spPr>
            <a:xfrm rot="5400000">
              <a:off x="-181196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EC4E27C9-FFEA-B041-A248-298EEBF2E448}"/>
                </a:ext>
              </a:extLst>
            </p:cNvPr>
            <p:cNvSpPr/>
            <p:nvPr/>
          </p:nvSpPr>
          <p:spPr>
            <a:xfrm rot="5400000">
              <a:off x="-21724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A25918F5-6566-0E43-9AFB-BF0F7471CFF4}"/>
                </a:ext>
              </a:extLst>
            </p:cNvPr>
            <p:cNvSpPr/>
            <p:nvPr/>
          </p:nvSpPr>
          <p:spPr>
            <a:xfrm rot="5400000">
              <a:off x="-25328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D376A93B-8F2C-D447-A7A4-70A2D51636C2}"/>
                </a:ext>
              </a:extLst>
            </p:cNvPr>
            <p:cNvSpPr/>
            <p:nvPr/>
          </p:nvSpPr>
          <p:spPr>
            <a:xfrm rot="5400000">
              <a:off x="-28933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FFC6CBDB-C514-CF43-9D4C-4FAA9403BA1C}"/>
                </a:ext>
              </a:extLst>
            </p:cNvPr>
            <p:cNvSpPr/>
            <p:nvPr/>
          </p:nvSpPr>
          <p:spPr>
            <a:xfrm rot="5400000">
              <a:off x="-32537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B12984BB-84F3-6041-ABB8-3C5061E497E5}"/>
                </a:ext>
              </a:extLst>
            </p:cNvPr>
            <p:cNvSpPr/>
            <p:nvPr/>
          </p:nvSpPr>
          <p:spPr>
            <a:xfrm rot="5400000">
              <a:off x="-361858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ECCA0F1F-25EA-D544-A5EF-D9FD63E41202}"/>
                </a:ext>
              </a:extLst>
            </p:cNvPr>
            <p:cNvSpPr/>
            <p:nvPr/>
          </p:nvSpPr>
          <p:spPr>
            <a:xfrm rot="5400000">
              <a:off x="-397903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3951F54C-CE1E-6A41-9CD5-7388B264D056}"/>
                </a:ext>
              </a:extLst>
            </p:cNvPr>
            <p:cNvSpPr/>
            <p:nvPr/>
          </p:nvSpPr>
          <p:spPr>
            <a:xfrm rot="5400000">
              <a:off x="-433948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660A0B44-51E2-8C45-8700-90C2F2674D8B}"/>
                </a:ext>
              </a:extLst>
            </p:cNvPr>
            <p:cNvSpPr/>
            <p:nvPr/>
          </p:nvSpPr>
          <p:spPr>
            <a:xfrm rot="5400000">
              <a:off x="-469994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AAAF7440-D61B-884D-854F-E2EE161C340F}"/>
                </a:ext>
              </a:extLst>
            </p:cNvPr>
            <p:cNvSpPr/>
            <p:nvPr/>
          </p:nvSpPr>
          <p:spPr>
            <a:xfrm rot="5400000">
              <a:off x="-50603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C30C0C55-8CAD-064E-BC12-D3247795FE86}"/>
                </a:ext>
              </a:extLst>
            </p:cNvPr>
            <p:cNvSpPr/>
            <p:nvPr/>
          </p:nvSpPr>
          <p:spPr>
            <a:xfrm rot="5400000">
              <a:off x="-54208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108E0A4A-2B5C-CB47-8BE1-5BF7BBE0A9D7}"/>
                </a:ext>
              </a:extLst>
            </p:cNvPr>
            <p:cNvSpPr/>
            <p:nvPr/>
          </p:nvSpPr>
          <p:spPr>
            <a:xfrm rot="5400000">
              <a:off x="-57813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759B5672-6E12-4F44-87AE-686BB38FDF43}"/>
                </a:ext>
              </a:extLst>
            </p:cNvPr>
            <p:cNvSpPr/>
            <p:nvPr/>
          </p:nvSpPr>
          <p:spPr>
            <a:xfrm rot="5400000">
              <a:off x="-61461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F350687D-4CBC-3D44-A50C-AFD55AA3C705}"/>
                </a:ext>
              </a:extLst>
            </p:cNvPr>
            <p:cNvSpPr/>
            <p:nvPr/>
          </p:nvSpPr>
          <p:spPr>
            <a:xfrm rot="5400000">
              <a:off x="-650655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63DBB084-6D78-EF44-9CF9-068232F25F47}"/>
                </a:ext>
              </a:extLst>
            </p:cNvPr>
            <p:cNvSpPr/>
            <p:nvPr/>
          </p:nvSpPr>
          <p:spPr>
            <a:xfrm rot="5400000">
              <a:off x="173224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A187979-BE5E-3F46-8F0D-EAAA0D3CD0E1}"/>
                </a:ext>
              </a:extLst>
            </p:cNvPr>
            <p:cNvSpPr/>
            <p:nvPr/>
          </p:nvSpPr>
          <p:spPr>
            <a:xfrm rot="5400000">
              <a:off x="169620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439CB854-7CED-4144-A6C8-7129E59BADA5}"/>
                </a:ext>
              </a:extLst>
            </p:cNvPr>
            <p:cNvSpPr/>
            <p:nvPr/>
          </p:nvSpPr>
          <p:spPr>
            <a:xfrm rot="5400000">
              <a:off x="166015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97AE3748-9898-ED40-BA1A-C95A21ACF4F3}"/>
                </a:ext>
              </a:extLst>
            </p:cNvPr>
            <p:cNvSpPr/>
            <p:nvPr/>
          </p:nvSpPr>
          <p:spPr>
            <a:xfrm rot="5400000">
              <a:off x="162411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FEC52661-3DDC-7840-ADB5-84008990A208}"/>
                </a:ext>
              </a:extLst>
            </p:cNvPr>
            <p:cNvSpPr/>
            <p:nvPr/>
          </p:nvSpPr>
          <p:spPr>
            <a:xfrm rot="5400000">
              <a:off x="158806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11D8DFBE-DF76-4F41-ADCE-D02AF3952068}"/>
                </a:ext>
              </a:extLst>
            </p:cNvPr>
            <p:cNvSpPr/>
            <p:nvPr/>
          </p:nvSpPr>
          <p:spPr>
            <a:xfrm rot="5400000">
              <a:off x="1551587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AD35B7E4-1152-FA4E-9717-B874BC71211D}"/>
                </a:ext>
              </a:extLst>
            </p:cNvPr>
            <p:cNvSpPr/>
            <p:nvPr/>
          </p:nvSpPr>
          <p:spPr>
            <a:xfrm rot="5400000">
              <a:off x="1515542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AD263F1D-52C5-8940-82E7-60A6DF383B9F}"/>
                </a:ext>
              </a:extLst>
            </p:cNvPr>
            <p:cNvSpPr/>
            <p:nvPr/>
          </p:nvSpPr>
          <p:spPr>
            <a:xfrm rot="5400000">
              <a:off x="147949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06D7B33F-A7D4-C642-B6C5-E8487B04E7EA}"/>
                </a:ext>
              </a:extLst>
            </p:cNvPr>
            <p:cNvSpPr/>
            <p:nvPr/>
          </p:nvSpPr>
          <p:spPr>
            <a:xfrm rot="5400000">
              <a:off x="144345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0E24433C-9F8D-A042-90CE-CBE1733172E9}"/>
                </a:ext>
              </a:extLst>
            </p:cNvPr>
            <p:cNvSpPr/>
            <p:nvPr/>
          </p:nvSpPr>
          <p:spPr>
            <a:xfrm rot="5400000">
              <a:off x="140740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249B6CD-70CA-174D-AA85-8005EB9E7E91}"/>
                </a:ext>
              </a:extLst>
            </p:cNvPr>
            <p:cNvSpPr/>
            <p:nvPr/>
          </p:nvSpPr>
          <p:spPr>
            <a:xfrm rot="5400000">
              <a:off x="137136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73DBDCB2-8CFE-BF43-879F-57085F5BA4E0}"/>
                </a:ext>
              </a:extLst>
            </p:cNvPr>
            <p:cNvSpPr/>
            <p:nvPr/>
          </p:nvSpPr>
          <p:spPr>
            <a:xfrm rot="5400000">
              <a:off x="133531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5693ABE8-4431-1248-B031-711E05C87732}"/>
                </a:ext>
              </a:extLst>
            </p:cNvPr>
            <p:cNvSpPr/>
            <p:nvPr/>
          </p:nvSpPr>
          <p:spPr>
            <a:xfrm rot="5400000">
              <a:off x="129926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267D7DC4-0CE8-C348-92A8-7C2A66E0BBAF}"/>
                </a:ext>
              </a:extLst>
            </p:cNvPr>
            <p:cNvSpPr/>
            <p:nvPr/>
          </p:nvSpPr>
          <p:spPr>
            <a:xfrm rot="5400000">
              <a:off x="126279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64E22688-9F63-DC45-9733-E2D9DF793CED}"/>
                </a:ext>
              </a:extLst>
            </p:cNvPr>
            <p:cNvSpPr/>
            <p:nvPr/>
          </p:nvSpPr>
          <p:spPr>
            <a:xfrm rot="5400000">
              <a:off x="1226744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F5D23D5A-F2EF-E14A-A1FE-E21E8ACBA382}"/>
                </a:ext>
              </a:extLst>
            </p:cNvPr>
            <p:cNvSpPr/>
            <p:nvPr/>
          </p:nvSpPr>
          <p:spPr>
            <a:xfrm rot="5400000">
              <a:off x="1190699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E0A25594-D945-F846-9C7B-CEF358EA7D83}"/>
                </a:ext>
              </a:extLst>
            </p:cNvPr>
            <p:cNvSpPr/>
            <p:nvPr/>
          </p:nvSpPr>
          <p:spPr>
            <a:xfrm rot="5400000">
              <a:off x="1154653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D20A05D8-FAC4-4E4F-809D-16590D1245D1}"/>
                </a:ext>
              </a:extLst>
            </p:cNvPr>
            <p:cNvSpPr/>
            <p:nvPr/>
          </p:nvSpPr>
          <p:spPr>
            <a:xfrm rot="5400000">
              <a:off x="111860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4C596366-824F-4440-8D96-63EB6B513149}"/>
                </a:ext>
              </a:extLst>
            </p:cNvPr>
            <p:cNvSpPr/>
            <p:nvPr/>
          </p:nvSpPr>
          <p:spPr>
            <a:xfrm rot="5400000">
              <a:off x="108256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9966A841-130E-FC4D-889A-A4E8F141AB1B}"/>
                </a:ext>
              </a:extLst>
            </p:cNvPr>
            <p:cNvSpPr/>
            <p:nvPr/>
          </p:nvSpPr>
          <p:spPr>
            <a:xfrm rot="5400000">
              <a:off x="104651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073F932E-FED2-BF44-A82B-E391BF701496}"/>
                </a:ext>
              </a:extLst>
            </p:cNvPr>
            <p:cNvSpPr/>
            <p:nvPr/>
          </p:nvSpPr>
          <p:spPr>
            <a:xfrm rot="5400000">
              <a:off x="101047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CE5B6BD1-D5A3-0D40-8B32-CCA2BBBD923E}"/>
                </a:ext>
              </a:extLst>
            </p:cNvPr>
            <p:cNvSpPr/>
            <p:nvPr/>
          </p:nvSpPr>
          <p:spPr>
            <a:xfrm rot="5400000">
              <a:off x="973992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4DB50593-B5FC-D74B-B2EC-86B4969BE235}"/>
                </a:ext>
              </a:extLst>
            </p:cNvPr>
            <p:cNvSpPr/>
            <p:nvPr/>
          </p:nvSpPr>
          <p:spPr>
            <a:xfrm rot="5400000">
              <a:off x="937947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82268F31-7789-3C4D-A9CF-9ABF2783683C}"/>
                </a:ext>
              </a:extLst>
            </p:cNvPr>
            <p:cNvSpPr/>
            <p:nvPr/>
          </p:nvSpPr>
          <p:spPr>
            <a:xfrm rot="5400000">
              <a:off x="901901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D38829D5-4B68-AD42-9F66-C88A5FCA4DE1}"/>
                </a:ext>
              </a:extLst>
            </p:cNvPr>
            <p:cNvSpPr/>
            <p:nvPr/>
          </p:nvSpPr>
          <p:spPr>
            <a:xfrm rot="5400000">
              <a:off x="865856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D87BC6A2-F362-A349-93AC-8EEBDE0BA4F6}"/>
                </a:ext>
              </a:extLst>
            </p:cNvPr>
            <p:cNvSpPr/>
            <p:nvPr/>
          </p:nvSpPr>
          <p:spPr>
            <a:xfrm rot="5400000">
              <a:off x="82981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9006DDD4-47A5-2545-AE96-62917C214A20}"/>
                </a:ext>
              </a:extLst>
            </p:cNvPr>
            <p:cNvSpPr/>
            <p:nvPr/>
          </p:nvSpPr>
          <p:spPr>
            <a:xfrm rot="5400000">
              <a:off x="79376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7A9EDF94-82C3-0044-9F10-976613266176}"/>
                </a:ext>
              </a:extLst>
            </p:cNvPr>
            <p:cNvSpPr/>
            <p:nvPr/>
          </p:nvSpPr>
          <p:spPr>
            <a:xfrm rot="5400000">
              <a:off x="757720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6874DE33-A99B-5543-BED2-59F3F281B905}"/>
                </a:ext>
              </a:extLst>
            </p:cNvPr>
            <p:cNvSpPr/>
            <p:nvPr/>
          </p:nvSpPr>
          <p:spPr>
            <a:xfrm rot="5400000">
              <a:off x="72124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B152584B-13FF-434C-84FF-E0CCC191DCFA}"/>
                </a:ext>
              </a:extLst>
            </p:cNvPr>
            <p:cNvSpPr/>
            <p:nvPr/>
          </p:nvSpPr>
          <p:spPr>
            <a:xfrm rot="5400000">
              <a:off x="685195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06E7A98B-FC0A-7842-9192-A2EEB88E50E7}"/>
              </a:ext>
            </a:extLst>
          </p:cNvPr>
          <p:cNvSpPr/>
          <p:nvPr/>
        </p:nvSpPr>
        <p:spPr>
          <a:xfrm>
            <a:off x="1814963" y="3207526"/>
            <a:ext cx="20705372" cy="103346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4" name="รูปภาพ 1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394" y="12495530"/>
            <a:ext cx="679530" cy="923243"/>
          </a:xfrm>
          <a:prstGeom prst="rect">
            <a:avLst/>
          </a:prstGeom>
        </p:spPr>
      </p:pic>
      <p:sp>
        <p:nvSpPr>
          <p:cNvPr id="123" name="TextBox 12">
            <a:extLst>
              <a:ext uri="{FF2B5EF4-FFF2-40B4-BE49-F238E27FC236}">
                <a16:creationId xmlns:a16="http://schemas.microsoft.com/office/drawing/2014/main" xmlns="" id="{E3C2DB3D-74B2-8043-ADB5-7C64E52013A0}"/>
              </a:ext>
            </a:extLst>
          </p:cNvPr>
          <p:cNvSpPr txBox="1"/>
          <p:nvPr/>
        </p:nvSpPr>
        <p:spPr>
          <a:xfrm>
            <a:off x="2298491" y="3504731"/>
            <a:ext cx="200753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2. </a:t>
            </a:r>
            <a:r>
              <a:rPr lang="th-TH" sz="88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โครงการค่ายภาษาอังกฤษภาคฤดูร้อนของนักเรียน</a:t>
            </a:r>
          </a:p>
          <a:p>
            <a:r>
              <a:rPr lang="th-TH" sz="8800" b="1" dirty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</a:t>
            </a:r>
            <a:r>
              <a:rPr lang="th-TH" sz="88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  ในโรงเรียนสังกัด กทม. </a:t>
            </a:r>
            <a:r>
              <a:rPr lang="th-TH" sz="52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งบประมาณ </a:t>
            </a:r>
            <a:r>
              <a:rPr lang="en-US" sz="52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2,659,000</a:t>
            </a:r>
            <a:r>
              <a:rPr lang="th-TH" sz="52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บาท    ผู้รับผิดชอบ </a:t>
            </a:r>
            <a:r>
              <a:rPr lang="th-TH" sz="5200" b="1" dirty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หน่วยศึกษานิเทศก์ </a:t>
            </a:r>
            <a:endParaRPr lang="en-US" sz="5200" b="1" dirty="0">
              <a:solidFill>
                <a:schemeClr val="bg1"/>
              </a:solidFill>
              <a:latin typeface="TH SarabunPSK" pitchFamily="34" charset="-34"/>
              <a:ea typeface="Lato Black" panose="020F0502020204030203" pitchFamily="34" charset="0"/>
              <a:cs typeface="TH SarabunPSK" pitchFamily="34" charset="-34"/>
            </a:endParaRPr>
          </a:p>
        </p:txBody>
      </p:sp>
      <p:sp>
        <p:nvSpPr>
          <p:cNvPr id="125" name="สี่เหลี่ยมผืนผ้ามุมมน 124"/>
          <p:cNvSpPr/>
          <p:nvPr/>
        </p:nvSpPr>
        <p:spPr>
          <a:xfrm>
            <a:off x="14204496" y="9907468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6" name="สี่เหลี่ยมผืนผ้ามุมมน 125"/>
          <p:cNvSpPr/>
          <p:nvPr/>
        </p:nvSpPr>
        <p:spPr>
          <a:xfrm>
            <a:off x="3830164" y="9942924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7" name="สี่เหลี่ยมผืนผ้ามุมมน 126"/>
          <p:cNvSpPr/>
          <p:nvPr/>
        </p:nvSpPr>
        <p:spPr>
          <a:xfrm>
            <a:off x="14298527" y="6248447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9" name="สี่เหลี่ยมผืนผ้ามุมมน 128"/>
          <p:cNvSpPr/>
          <p:nvPr/>
        </p:nvSpPr>
        <p:spPr>
          <a:xfrm>
            <a:off x="3837083" y="6334042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8" name="สี่เหลี่ยมผืนผ้า 127"/>
          <p:cNvSpPr/>
          <p:nvPr/>
        </p:nvSpPr>
        <p:spPr>
          <a:xfrm>
            <a:off x="734760" y="107943"/>
            <a:ext cx="231081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2.2</a:t>
            </a:r>
            <a:r>
              <a:rPr lang="th-TH" sz="96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รายละเอียดและความคืบหน้าของการดำเนินโครงการที่สำคัญและโดดเด่น</a:t>
            </a:r>
            <a:r>
              <a:rPr lang="th-TH" sz="96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TH SarabunPSK" pitchFamily="34" charset="-34"/>
                <a:ea typeface="Lato" charset="0"/>
                <a:cs typeface="TH SarabunPSK" pitchFamily="34" charset="-34"/>
              </a:rPr>
              <a:t>ตามแผนปฏิบัติราชการประจำปีงบประมาณ พ.ศ.2562</a:t>
            </a:r>
            <a:endParaRPr lang="en-US" sz="9600" b="1" dirty="0">
              <a:solidFill>
                <a:schemeClr val="bg1"/>
              </a:solidFill>
              <a:effectLst>
                <a:glow rad="127000">
                  <a:srgbClr val="C00000"/>
                </a:glow>
              </a:effectLst>
              <a:latin typeface="TH SarabunPSK" pitchFamily="34" charset="-34"/>
              <a:ea typeface="Lato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457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xmlns="" id="{B36ED6D0-4FCE-7942-AC2A-22C231FA1E3A}"/>
              </a:ext>
            </a:extLst>
          </p:cNvPr>
          <p:cNvGrpSpPr/>
          <p:nvPr/>
        </p:nvGrpSpPr>
        <p:grpSpPr>
          <a:xfrm>
            <a:off x="0" y="-2"/>
            <a:ext cx="24377650" cy="13716004"/>
            <a:chOff x="0" y="-2"/>
            <a:chExt cx="24377650" cy="13716004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xmlns="" id="{92ACAE63-6936-5D47-A173-7EF30B85D868}"/>
                </a:ext>
              </a:extLst>
            </p:cNvPr>
            <p:cNvGrpSpPr/>
            <p:nvPr/>
          </p:nvGrpSpPr>
          <p:grpSpPr>
            <a:xfrm>
              <a:off x="0" y="-2"/>
              <a:ext cx="24377650" cy="13716003"/>
              <a:chOff x="0" y="-1"/>
              <a:chExt cx="24377650" cy="12191002"/>
            </a:xfrm>
          </p:grpSpPr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xmlns="" id="{F7ADFC2F-FB69-A544-8CB1-A48B528145CD}"/>
                  </a:ext>
                </a:extLst>
              </p:cNvPr>
              <p:cNvSpPr/>
              <p:nvPr/>
            </p:nvSpPr>
            <p:spPr>
              <a:xfrm>
                <a:off x="0" y="-1"/>
                <a:ext cx="24377650" cy="60955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xmlns="" id="{E4E4DB62-D0C4-7944-8BA3-823D66DE77D5}"/>
                  </a:ext>
                </a:extLst>
              </p:cNvPr>
              <p:cNvSpPr/>
              <p:nvPr/>
            </p:nvSpPr>
            <p:spPr>
              <a:xfrm>
                <a:off x="0" y="6095500"/>
                <a:ext cx="24377650" cy="6095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xmlns="" id="{306A18F8-04F9-1549-80FF-14916883799E}"/>
                </a:ext>
              </a:extLst>
            </p:cNvPr>
            <p:cNvSpPr/>
            <p:nvPr/>
          </p:nvSpPr>
          <p:spPr>
            <a:xfrm>
              <a:off x="0" y="3195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xmlns="" id="{15D0BD3E-6128-0049-9385-5F00144AE971}"/>
                </a:ext>
              </a:extLst>
            </p:cNvPr>
            <p:cNvSpPr/>
            <p:nvPr/>
          </p:nvSpPr>
          <p:spPr>
            <a:xfrm>
              <a:off x="0" y="6800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xmlns="" id="{8BB7AA37-1941-7840-B0FD-B4E6B80F44F7}"/>
                </a:ext>
              </a:extLst>
            </p:cNvPr>
            <p:cNvSpPr/>
            <p:nvPr/>
          </p:nvSpPr>
          <p:spPr>
            <a:xfrm>
              <a:off x="0" y="104046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xmlns="" id="{897A877B-0E69-4B4C-88BF-16A5B1E26BC1}"/>
                </a:ext>
              </a:extLst>
            </p:cNvPr>
            <p:cNvSpPr/>
            <p:nvPr/>
          </p:nvSpPr>
          <p:spPr>
            <a:xfrm>
              <a:off x="0" y="140091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xmlns="" id="{7DE74011-D9B6-C846-BDB2-AD79AEC5EA70}"/>
                </a:ext>
              </a:extLst>
            </p:cNvPr>
            <p:cNvSpPr/>
            <p:nvPr/>
          </p:nvSpPr>
          <p:spPr>
            <a:xfrm>
              <a:off x="0" y="176571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xmlns="" id="{82117E8C-FA3E-7D48-88BB-6AB8659CFA3A}"/>
                </a:ext>
              </a:extLst>
            </p:cNvPr>
            <p:cNvSpPr/>
            <p:nvPr/>
          </p:nvSpPr>
          <p:spPr>
            <a:xfrm>
              <a:off x="0" y="212616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xmlns="" id="{D1B85E02-CC1B-6842-9DD9-6D5BFE757B13}"/>
                </a:ext>
              </a:extLst>
            </p:cNvPr>
            <p:cNvSpPr/>
            <p:nvPr/>
          </p:nvSpPr>
          <p:spPr>
            <a:xfrm>
              <a:off x="0" y="248661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xmlns="" id="{07301233-DCA3-3246-BE1A-A998C1F97049}"/>
                </a:ext>
              </a:extLst>
            </p:cNvPr>
            <p:cNvSpPr/>
            <p:nvPr/>
          </p:nvSpPr>
          <p:spPr>
            <a:xfrm>
              <a:off x="0" y="284707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xmlns="" id="{FF218A04-9F71-4A46-9F38-C6A7E3711B12}"/>
                </a:ext>
              </a:extLst>
            </p:cNvPr>
            <p:cNvSpPr/>
            <p:nvPr/>
          </p:nvSpPr>
          <p:spPr>
            <a:xfrm>
              <a:off x="0" y="320752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xmlns="" id="{2E9C0AE1-7D36-DB45-9BD3-731715D2D471}"/>
                </a:ext>
              </a:extLst>
            </p:cNvPr>
            <p:cNvSpPr/>
            <p:nvPr/>
          </p:nvSpPr>
          <p:spPr>
            <a:xfrm>
              <a:off x="0" y="356798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xmlns="" id="{7FD299C5-22EB-4A4F-8F73-ECB2E5EC0AAC}"/>
                </a:ext>
              </a:extLst>
            </p:cNvPr>
            <p:cNvSpPr/>
            <p:nvPr/>
          </p:nvSpPr>
          <p:spPr>
            <a:xfrm>
              <a:off x="0" y="392843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xmlns="" id="{F0B6C752-B3A6-BF4B-B54C-4526674D519B}"/>
                </a:ext>
              </a:extLst>
            </p:cNvPr>
            <p:cNvSpPr/>
            <p:nvPr/>
          </p:nvSpPr>
          <p:spPr>
            <a:xfrm>
              <a:off x="0" y="428888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xmlns="" id="{CEE1ADA2-758E-DE46-A97F-E8EC13562708}"/>
                </a:ext>
              </a:extLst>
            </p:cNvPr>
            <p:cNvSpPr/>
            <p:nvPr/>
          </p:nvSpPr>
          <p:spPr>
            <a:xfrm>
              <a:off x="0" y="465368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B8494505-3E1C-C54F-B86C-00840BD19794}"/>
                </a:ext>
              </a:extLst>
            </p:cNvPr>
            <p:cNvSpPr/>
            <p:nvPr/>
          </p:nvSpPr>
          <p:spPr>
            <a:xfrm>
              <a:off x="0" y="501413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AF76BF2A-D2F4-044C-A8D0-3EA143DFD6D2}"/>
                </a:ext>
              </a:extLst>
            </p:cNvPr>
            <p:cNvSpPr/>
            <p:nvPr/>
          </p:nvSpPr>
          <p:spPr>
            <a:xfrm>
              <a:off x="0" y="537459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35056C14-35B9-AB42-82EC-DCE173968AED}"/>
                </a:ext>
              </a:extLst>
            </p:cNvPr>
            <p:cNvSpPr/>
            <p:nvPr/>
          </p:nvSpPr>
          <p:spPr>
            <a:xfrm>
              <a:off x="0" y="573504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xmlns="" id="{AB2EC1FA-2A7A-5141-BEF4-194D784969D7}"/>
                </a:ext>
              </a:extLst>
            </p:cNvPr>
            <p:cNvSpPr/>
            <p:nvPr/>
          </p:nvSpPr>
          <p:spPr>
            <a:xfrm>
              <a:off x="0" y="609550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xmlns="" id="{03620BB0-364E-894B-8436-8C8EBB1FC153}"/>
                </a:ext>
              </a:extLst>
            </p:cNvPr>
            <p:cNvSpPr/>
            <p:nvPr/>
          </p:nvSpPr>
          <p:spPr>
            <a:xfrm>
              <a:off x="0" y="645595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xmlns="" id="{92A6C493-CB1F-CB48-BDE9-49BE5D42CB71}"/>
                </a:ext>
              </a:extLst>
            </p:cNvPr>
            <p:cNvSpPr/>
            <p:nvPr/>
          </p:nvSpPr>
          <p:spPr>
            <a:xfrm>
              <a:off x="0" y="681640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xmlns="" id="{3A26FD4E-85F8-7E48-B91E-08FC1F98F5DE}"/>
                </a:ext>
              </a:extLst>
            </p:cNvPr>
            <p:cNvSpPr/>
            <p:nvPr/>
          </p:nvSpPr>
          <p:spPr>
            <a:xfrm>
              <a:off x="0" y="717686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xmlns="" id="{E71F25ED-9F1D-6542-9F88-37B971BC62B5}"/>
                </a:ext>
              </a:extLst>
            </p:cNvPr>
            <p:cNvSpPr/>
            <p:nvPr/>
          </p:nvSpPr>
          <p:spPr>
            <a:xfrm>
              <a:off x="0" y="754165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xmlns="" id="{94671AD8-AA9F-5748-9745-60B4749FF226}"/>
                </a:ext>
              </a:extLst>
            </p:cNvPr>
            <p:cNvSpPr/>
            <p:nvPr/>
          </p:nvSpPr>
          <p:spPr>
            <a:xfrm>
              <a:off x="0" y="790211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xmlns="" id="{4F3E5A5E-9DDF-A745-87E0-1245AC8495BB}"/>
                </a:ext>
              </a:extLst>
            </p:cNvPr>
            <p:cNvSpPr/>
            <p:nvPr/>
          </p:nvSpPr>
          <p:spPr>
            <a:xfrm>
              <a:off x="0" y="826256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xmlns="" id="{5D629DF4-021B-BC41-9149-2E1DB8F7FD45}"/>
                </a:ext>
              </a:extLst>
            </p:cNvPr>
            <p:cNvSpPr/>
            <p:nvPr/>
          </p:nvSpPr>
          <p:spPr>
            <a:xfrm>
              <a:off x="0" y="862302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xmlns="" id="{5BDB6415-9762-1847-86FC-AF4753560E01}"/>
                </a:ext>
              </a:extLst>
            </p:cNvPr>
            <p:cNvSpPr/>
            <p:nvPr/>
          </p:nvSpPr>
          <p:spPr>
            <a:xfrm>
              <a:off x="0" y="898347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xmlns="" id="{90681900-9B81-504E-AD9B-5E773947B593}"/>
                </a:ext>
              </a:extLst>
            </p:cNvPr>
            <p:cNvSpPr/>
            <p:nvPr/>
          </p:nvSpPr>
          <p:spPr>
            <a:xfrm>
              <a:off x="0" y="934392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xmlns="" id="{5B93B2FD-8FCE-074F-9FB4-5F2AAF8CB180}"/>
                </a:ext>
              </a:extLst>
            </p:cNvPr>
            <p:cNvSpPr/>
            <p:nvPr/>
          </p:nvSpPr>
          <p:spPr>
            <a:xfrm>
              <a:off x="0" y="970438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xmlns="" id="{DF10E9E9-93A5-5243-9262-70193E9A2492}"/>
                </a:ext>
              </a:extLst>
            </p:cNvPr>
            <p:cNvSpPr/>
            <p:nvPr/>
          </p:nvSpPr>
          <p:spPr>
            <a:xfrm>
              <a:off x="0" y="1006483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xmlns="" id="{21BA2A24-AB7C-8740-A1A6-9CA5A8D99D48}"/>
                </a:ext>
              </a:extLst>
            </p:cNvPr>
            <p:cNvSpPr/>
            <p:nvPr/>
          </p:nvSpPr>
          <p:spPr>
            <a:xfrm>
              <a:off x="0" y="1042963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xmlns="" id="{4B96E799-8BFC-8B42-86C5-2ECB5DB96743}"/>
                </a:ext>
              </a:extLst>
            </p:cNvPr>
            <p:cNvSpPr/>
            <p:nvPr/>
          </p:nvSpPr>
          <p:spPr>
            <a:xfrm>
              <a:off x="0" y="1079008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xmlns="" id="{861CBF47-2BFF-A143-ADF8-3F2BFD26CB84}"/>
                </a:ext>
              </a:extLst>
            </p:cNvPr>
            <p:cNvSpPr/>
            <p:nvPr/>
          </p:nvSpPr>
          <p:spPr>
            <a:xfrm>
              <a:off x="0" y="1115054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xmlns="" id="{06D93B65-76DE-F64B-9615-D616A1AE67BC}"/>
                </a:ext>
              </a:extLst>
            </p:cNvPr>
            <p:cNvSpPr/>
            <p:nvPr/>
          </p:nvSpPr>
          <p:spPr>
            <a:xfrm>
              <a:off x="0" y="1151099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xmlns="" id="{9811F1E6-A3F5-FD4F-A4E4-92C228017296}"/>
                </a:ext>
              </a:extLst>
            </p:cNvPr>
            <p:cNvSpPr/>
            <p:nvPr/>
          </p:nvSpPr>
          <p:spPr>
            <a:xfrm>
              <a:off x="0" y="1187144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xmlns="" id="{A8335CA1-FE09-3F4E-83B2-270AD7505DA6}"/>
                </a:ext>
              </a:extLst>
            </p:cNvPr>
            <p:cNvSpPr/>
            <p:nvPr/>
          </p:nvSpPr>
          <p:spPr>
            <a:xfrm>
              <a:off x="0" y="1223190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xmlns="" id="{3B83DBF2-AA72-2A47-9744-1D70DA81FAD4}"/>
                </a:ext>
              </a:extLst>
            </p:cNvPr>
            <p:cNvSpPr/>
            <p:nvPr/>
          </p:nvSpPr>
          <p:spPr>
            <a:xfrm>
              <a:off x="0" y="1259235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xmlns="" id="{220A5B03-13FD-2D42-AC72-42307B55B720}"/>
                </a:ext>
              </a:extLst>
            </p:cNvPr>
            <p:cNvSpPr/>
            <p:nvPr/>
          </p:nvSpPr>
          <p:spPr>
            <a:xfrm>
              <a:off x="0" y="129571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xmlns="" id="{900B66AB-6DC9-054D-BF45-4F820DE9061C}"/>
                </a:ext>
              </a:extLst>
            </p:cNvPr>
            <p:cNvSpPr/>
            <p:nvPr/>
          </p:nvSpPr>
          <p:spPr>
            <a:xfrm>
              <a:off x="0" y="133176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xmlns="" id="{A86CAF58-2AE5-AE4C-928C-11CDA4E43048}"/>
                </a:ext>
              </a:extLst>
            </p:cNvPr>
            <p:cNvSpPr/>
            <p:nvPr/>
          </p:nvSpPr>
          <p:spPr>
            <a:xfrm rot="5400000">
              <a:off x="649149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xmlns="" id="{D67B91F6-2E89-D044-AC27-ABB9664744AB}"/>
                </a:ext>
              </a:extLst>
            </p:cNvPr>
            <p:cNvSpPr/>
            <p:nvPr/>
          </p:nvSpPr>
          <p:spPr>
            <a:xfrm rot="5400000">
              <a:off x="613104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xmlns="" id="{E392E8F2-5717-284D-B7ED-22363B4FCF25}"/>
                </a:ext>
              </a:extLst>
            </p:cNvPr>
            <p:cNvSpPr/>
            <p:nvPr/>
          </p:nvSpPr>
          <p:spPr>
            <a:xfrm rot="5400000">
              <a:off x="577059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xmlns="" id="{B94027A1-E04B-E64E-9DEB-1BBFFDE9D0D1}"/>
                </a:ext>
              </a:extLst>
            </p:cNvPr>
            <p:cNvSpPr/>
            <p:nvPr/>
          </p:nvSpPr>
          <p:spPr>
            <a:xfrm rot="5400000">
              <a:off x="541013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xmlns="" id="{14FC402C-5F09-CC45-A835-EEA08829288C}"/>
                </a:ext>
              </a:extLst>
            </p:cNvPr>
            <p:cNvSpPr/>
            <p:nvPr/>
          </p:nvSpPr>
          <p:spPr>
            <a:xfrm rot="5400000">
              <a:off x="504534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xmlns="" id="{57787194-587C-464C-BF14-F25BBB869513}"/>
                </a:ext>
              </a:extLst>
            </p:cNvPr>
            <p:cNvSpPr/>
            <p:nvPr/>
          </p:nvSpPr>
          <p:spPr>
            <a:xfrm rot="5400000">
              <a:off x="46848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xmlns="" id="{E8FC9A3A-572F-A246-9BA7-87C7B4F585B2}"/>
                </a:ext>
              </a:extLst>
            </p:cNvPr>
            <p:cNvSpPr/>
            <p:nvPr/>
          </p:nvSpPr>
          <p:spPr>
            <a:xfrm rot="5400000">
              <a:off x="43244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xmlns="" id="{4322B6E7-52F8-B847-BD4C-9E381CD01E80}"/>
                </a:ext>
              </a:extLst>
            </p:cNvPr>
            <p:cNvSpPr/>
            <p:nvPr/>
          </p:nvSpPr>
          <p:spPr>
            <a:xfrm rot="5400000">
              <a:off x="39639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xmlns="" id="{E7DED49D-3FA9-6545-B933-825A91D8644C}"/>
                </a:ext>
              </a:extLst>
            </p:cNvPr>
            <p:cNvSpPr/>
            <p:nvPr/>
          </p:nvSpPr>
          <p:spPr>
            <a:xfrm rot="5400000">
              <a:off x="36035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xmlns="" id="{C1605826-56E6-4244-B43B-6596482DAE9A}"/>
                </a:ext>
              </a:extLst>
            </p:cNvPr>
            <p:cNvSpPr/>
            <p:nvPr/>
          </p:nvSpPr>
          <p:spPr>
            <a:xfrm rot="5400000">
              <a:off x="32430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xmlns="" id="{719C0A94-B1B8-2F4E-B26A-4CEF8D6865DF}"/>
                </a:ext>
              </a:extLst>
            </p:cNvPr>
            <p:cNvSpPr/>
            <p:nvPr/>
          </p:nvSpPr>
          <p:spPr>
            <a:xfrm rot="5400000">
              <a:off x="288261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xmlns="" id="{E01794DC-57A8-AB42-8805-3B07A93A1ACB}"/>
                </a:ext>
              </a:extLst>
            </p:cNvPr>
            <p:cNvSpPr/>
            <p:nvPr/>
          </p:nvSpPr>
          <p:spPr>
            <a:xfrm rot="5400000">
              <a:off x="252216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xmlns="" id="{C533E297-FC02-2F4F-8FC1-C964DC5C2CC5}"/>
                </a:ext>
              </a:extLst>
            </p:cNvPr>
            <p:cNvSpPr/>
            <p:nvPr/>
          </p:nvSpPr>
          <p:spPr>
            <a:xfrm rot="5400000">
              <a:off x="21573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xmlns="" id="{F974F975-6715-0C42-892B-46F18431FDC0}"/>
                </a:ext>
              </a:extLst>
            </p:cNvPr>
            <p:cNvSpPr/>
            <p:nvPr/>
          </p:nvSpPr>
          <p:spPr>
            <a:xfrm rot="5400000">
              <a:off x="17969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xmlns="" id="{8267C555-9BE5-274A-8D60-E1224A9F4376}"/>
                </a:ext>
              </a:extLst>
            </p:cNvPr>
            <p:cNvSpPr/>
            <p:nvPr/>
          </p:nvSpPr>
          <p:spPr>
            <a:xfrm rot="5400000">
              <a:off x="14364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xmlns="" id="{CCE46FFD-D9CA-6740-9A01-60EA2D22A755}"/>
                </a:ext>
              </a:extLst>
            </p:cNvPr>
            <p:cNvSpPr/>
            <p:nvPr/>
          </p:nvSpPr>
          <p:spPr>
            <a:xfrm rot="5400000">
              <a:off x="10760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xmlns="" id="{85D7FED2-BB8A-984A-9D05-5498FED234A4}"/>
                </a:ext>
              </a:extLst>
            </p:cNvPr>
            <p:cNvSpPr/>
            <p:nvPr/>
          </p:nvSpPr>
          <p:spPr>
            <a:xfrm rot="5400000">
              <a:off x="7155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xmlns="" id="{2B89C38A-EC91-694D-BE66-2E138BE94D50}"/>
                </a:ext>
              </a:extLst>
            </p:cNvPr>
            <p:cNvSpPr/>
            <p:nvPr/>
          </p:nvSpPr>
          <p:spPr>
            <a:xfrm rot="5400000">
              <a:off x="3550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xmlns="" id="{838BCB80-EC32-0149-B7F6-E1320F7BBE4A}"/>
                </a:ext>
              </a:extLst>
            </p:cNvPr>
            <p:cNvSpPr/>
            <p:nvPr/>
          </p:nvSpPr>
          <p:spPr>
            <a:xfrm rot="5400000">
              <a:off x="-53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xmlns="" id="{A41DB530-1C99-344E-B0C1-6C4BB0D22FC1}"/>
                </a:ext>
              </a:extLst>
            </p:cNvPr>
            <p:cNvSpPr/>
            <p:nvPr/>
          </p:nvSpPr>
          <p:spPr>
            <a:xfrm rot="5400000">
              <a:off x="-3658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xmlns="" id="{4CA1BE65-9034-1144-85DC-735C1424EBB0}"/>
                </a:ext>
              </a:extLst>
            </p:cNvPr>
            <p:cNvSpPr/>
            <p:nvPr/>
          </p:nvSpPr>
          <p:spPr>
            <a:xfrm rot="5400000">
              <a:off x="-7306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xmlns="" id="{378000DD-4CD9-0C4C-B987-88E1B4D3A5AA}"/>
                </a:ext>
              </a:extLst>
            </p:cNvPr>
            <p:cNvSpPr/>
            <p:nvPr/>
          </p:nvSpPr>
          <p:spPr>
            <a:xfrm rot="5400000">
              <a:off x="-109106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xmlns="" id="{F8995D45-0271-DC41-AECA-BBC377078548}"/>
                </a:ext>
              </a:extLst>
            </p:cNvPr>
            <p:cNvSpPr/>
            <p:nvPr/>
          </p:nvSpPr>
          <p:spPr>
            <a:xfrm rot="5400000">
              <a:off x="-145151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xmlns="" id="{734459DD-3661-D240-B13F-B080CEC3FB8F}"/>
                </a:ext>
              </a:extLst>
            </p:cNvPr>
            <p:cNvSpPr/>
            <p:nvPr/>
          </p:nvSpPr>
          <p:spPr>
            <a:xfrm rot="5400000">
              <a:off x="-181196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xmlns="" id="{C3A4711E-E691-C645-A3B2-2A1A26514D65}"/>
                </a:ext>
              </a:extLst>
            </p:cNvPr>
            <p:cNvSpPr/>
            <p:nvPr/>
          </p:nvSpPr>
          <p:spPr>
            <a:xfrm rot="5400000">
              <a:off x="-21724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xmlns="" id="{48B57B89-B988-D441-BA2B-7A91F016554D}"/>
                </a:ext>
              </a:extLst>
            </p:cNvPr>
            <p:cNvSpPr/>
            <p:nvPr/>
          </p:nvSpPr>
          <p:spPr>
            <a:xfrm rot="5400000">
              <a:off x="-25328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xmlns="" id="{FB6A82BA-BD92-9E4B-861E-1B1DEDFE9E14}"/>
                </a:ext>
              </a:extLst>
            </p:cNvPr>
            <p:cNvSpPr/>
            <p:nvPr/>
          </p:nvSpPr>
          <p:spPr>
            <a:xfrm rot="5400000">
              <a:off x="-28933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xmlns="" id="{22BB5B9C-CAF1-194E-B8AB-E35AE6B6BCBA}"/>
                </a:ext>
              </a:extLst>
            </p:cNvPr>
            <p:cNvSpPr/>
            <p:nvPr/>
          </p:nvSpPr>
          <p:spPr>
            <a:xfrm rot="5400000">
              <a:off x="-32537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xmlns="" id="{605B8763-248C-FC41-BE58-FA3056545D2E}"/>
                </a:ext>
              </a:extLst>
            </p:cNvPr>
            <p:cNvSpPr/>
            <p:nvPr/>
          </p:nvSpPr>
          <p:spPr>
            <a:xfrm rot="5400000">
              <a:off x="-361858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xmlns="" id="{435AFF81-C182-B040-8942-5AC43A957CE4}"/>
                </a:ext>
              </a:extLst>
            </p:cNvPr>
            <p:cNvSpPr/>
            <p:nvPr/>
          </p:nvSpPr>
          <p:spPr>
            <a:xfrm rot="5400000">
              <a:off x="-397903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xmlns="" id="{8120AE83-2CD5-C54B-ABA0-3ED65E885FBC}"/>
                </a:ext>
              </a:extLst>
            </p:cNvPr>
            <p:cNvSpPr/>
            <p:nvPr/>
          </p:nvSpPr>
          <p:spPr>
            <a:xfrm rot="5400000">
              <a:off x="-433948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xmlns="" id="{35815941-EFBA-864F-A55B-7034CBFA810E}"/>
                </a:ext>
              </a:extLst>
            </p:cNvPr>
            <p:cNvSpPr/>
            <p:nvPr/>
          </p:nvSpPr>
          <p:spPr>
            <a:xfrm rot="5400000">
              <a:off x="-469994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xmlns="" id="{7039ED8D-DE62-D747-ABEF-D6361759AB04}"/>
                </a:ext>
              </a:extLst>
            </p:cNvPr>
            <p:cNvSpPr/>
            <p:nvPr/>
          </p:nvSpPr>
          <p:spPr>
            <a:xfrm rot="5400000">
              <a:off x="-50603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xmlns="" id="{4DA5070E-0C22-DD44-B26B-82250FE9CE43}"/>
                </a:ext>
              </a:extLst>
            </p:cNvPr>
            <p:cNvSpPr/>
            <p:nvPr/>
          </p:nvSpPr>
          <p:spPr>
            <a:xfrm rot="5400000">
              <a:off x="-54208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xmlns="" id="{7EAE0C33-690F-7F43-8A0D-F641B0A24019}"/>
                </a:ext>
              </a:extLst>
            </p:cNvPr>
            <p:cNvSpPr/>
            <p:nvPr/>
          </p:nvSpPr>
          <p:spPr>
            <a:xfrm rot="5400000">
              <a:off x="-57813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xmlns="" id="{B2E89605-C379-B647-8B3A-DF918049D828}"/>
                </a:ext>
              </a:extLst>
            </p:cNvPr>
            <p:cNvSpPr/>
            <p:nvPr/>
          </p:nvSpPr>
          <p:spPr>
            <a:xfrm rot="5400000">
              <a:off x="-61461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xmlns="" id="{D8DA29E4-FAFE-2642-BD51-5A6B96A7B0BE}"/>
                </a:ext>
              </a:extLst>
            </p:cNvPr>
            <p:cNvSpPr/>
            <p:nvPr/>
          </p:nvSpPr>
          <p:spPr>
            <a:xfrm rot="5400000">
              <a:off x="-650655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xmlns="" id="{D55641C9-36B6-0243-ADBC-5C1351D2D79F}"/>
                </a:ext>
              </a:extLst>
            </p:cNvPr>
            <p:cNvSpPr/>
            <p:nvPr/>
          </p:nvSpPr>
          <p:spPr>
            <a:xfrm rot="5400000">
              <a:off x="173224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xmlns="" id="{492D485C-A6B8-C543-B923-7385FA8FCABC}"/>
                </a:ext>
              </a:extLst>
            </p:cNvPr>
            <p:cNvSpPr/>
            <p:nvPr/>
          </p:nvSpPr>
          <p:spPr>
            <a:xfrm rot="5400000">
              <a:off x="169620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xmlns="" id="{B432C1F1-06C9-B249-B770-6260478556C0}"/>
                </a:ext>
              </a:extLst>
            </p:cNvPr>
            <p:cNvSpPr/>
            <p:nvPr/>
          </p:nvSpPr>
          <p:spPr>
            <a:xfrm rot="5400000">
              <a:off x="166015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xmlns="" id="{333EC375-6A5C-F940-8D22-495B4C4556F8}"/>
                </a:ext>
              </a:extLst>
            </p:cNvPr>
            <p:cNvSpPr/>
            <p:nvPr/>
          </p:nvSpPr>
          <p:spPr>
            <a:xfrm rot="5400000">
              <a:off x="162411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xmlns="" id="{6237E69A-2610-524A-ADDE-1BCC7DBC1934}"/>
                </a:ext>
              </a:extLst>
            </p:cNvPr>
            <p:cNvSpPr/>
            <p:nvPr/>
          </p:nvSpPr>
          <p:spPr>
            <a:xfrm rot="5400000">
              <a:off x="158806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xmlns="" id="{64616970-148C-6347-97D6-92D706A8A085}"/>
                </a:ext>
              </a:extLst>
            </p:cNvPr>
            <p:cNvSpPr/>
            <p:nvPr/>
          </p:nvSpPr>
          <p:spPr>
            <a:xfrm rot="5400000">
              <a:off x="1551587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xmlns="" id="{C57FA8C1-A5E2-284E-8E06-F98E56252B80}"/>
                </a:ext>
              </a:extLst>
            </p:cNvPr>
            <p:cNvSpPr/>
            <p:nvPr/>
          </p:nvSpPr>
          <p:spPr>
            <a:xfrm rot="5400000">
              <a:off x="1515542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xmlns="" id="{49F1D25C-81C1-D14B-8BAD-EFBDEAF7DC29}"/>
                </a:ext>
              </a:extLst>
            </p:cNvPr>
            <p:cNvSpPr/>
            <p:nvPr/>
          </p:nvSpPr>
          <p:spPr>
            <a:xfrm rot="5400000">
              <a:off x="147949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xmlns="" id="{9BDCD389-3B28-4F4C-9AAE-040EEFFDD59E}"/>
                </a:ext>
              </a:extLst>
            </p:cNvPr>
            <p:cNvSpPr/>
            <p:nvPr/>
          </p:nvSpPr>
          <p:spPr>
            <a:xfrm rot="5400000">
              <a:off x="144345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xmlns="" id="{47BDFFB0-CEF1-6245-BF97-DCFD21C92EFC}"/>
                </a:ext>
              </a:extLst>
            </p:cNvPr>
            <p:cNvSpPr/>
            <p:nvPr/>
          </p:nvSpPr>
          <p:spPr>
            <a:xfrm rot="5400000">
              <a:off x="140740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xmlns="" id="{944A5B28-4170-4B4E-AA34-FB149EABCC5A}"/>
                </a:ext>
              </a:extLst>
            </p:cNvPr>
            <p:cNvSpPr/>
            <p:nvPr/>
          </p:nvSpPr>
          <p:spPr>
            <a:xfrm rot="5400000">
              <a:off x="137136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xmlns="" id="{68706C91-6CD6-FD48-81AA-4ECFF3903349}"/>
                </a:ext>
              </a:extLst>
            </p:cNvPr>
            <p:cNvSpPr/>
            <p:nvPr/>
          </p:nvSpPr>
          <p:spPr>
            <a:xfrm rot="5400000">
              <a:off x="133531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xmlns="" id="{C6C44F47-DFD9-5C41-B98B-6FAEDBFE8792}"/>
                </a:ext>
              </a:extLst>
            </p:cNvPr>
            <p:cNvSpPr/>
            <p:nvPr/>
          </p:nvSpPr>
          <p:spPr>
            <a:xfrm rot="5400000">
              <a:off x="129926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xmlns="" id="{AF4C6BA0-221A-9B4B-ACBA-3E95BFC0EBCB}"/>
                </a:ext>
              </a:extLst>
            </p:cNvPr>
            <p:cNvSpPr/>
            <p:nvPr/>
          </p:nvSpPr>
          <p:spPr>
            <a:xfrm rot="5400000">
              <a:off x="126279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xmlns="" id="{034F4388-4540-DA4E-B5EE-EA2ECB3B324D}"/>
                </a:ext>
              </a:extLst>
            </p:cNvPr>
            <p:cNvSpPr/>
            <p:nvPr/>
          </p:nvSpPr>
          <p:spPr>
            <a:xfrm rot="5400000">
              <a:off x="1226744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xmlns="" id="{3B34C8FF-60CB-8842-8026-1D794FDA0D2B}"/>
                </a:ext>
              </a:extLst>
            </p:cNvPr>
            <p:cNvSpPr/>
            <p:nvPr/>
          </p:nvSpPr>
          <p:spPr>
            <a:xfrm rot="5400000">
              <a:off x="1190699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xmlns="" id="{47C85D54-F68B-864B-9852-067997A6D6B3}"/>
                </a:ext>
              </a:extLst>
            </p:cNvPr>
            <p:cNvSpPr/>
            <p:nvPr/>
          </p:nvSpPr>
          <p:spPr>
            <a:xfrm rot="5400000">
              <a:off x="1154653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xmlns="" id="{7C2612D4-1EA3-1246-BC63-08E83651FB12}"/>
                </a:ext>
              </a:extLst>
            </p:cNvPr>
            <p:cNvSpPr/>
            <p:nvPr/>
          </p:nvSpPr>
          <p:spPr>
            <a:xfrm rot="5400000">
              <a:off x="111860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xmlns="" id="{84C2F762-B6ED-E74F-A2BB-C0A3A0AC3D01}"/>
                </a:ext>
              </a:extLst>
            </p:cNvPr>
            <p:cNvSpPr/>
            <p:nvPr/>
          </p:nvSpPr>
          <p:spPr>
            <a:xfrm rot="5400000">
              <a:off x="108256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xmlns="" id="{16510F18-194F-F944-A81D-05A141444B77}"/>
                </a:ext>
              </a:extLst>
            </p:cNvPr>
            <p:cNvSpPr/>
            <p:nvPr/>
          </p:nvSpPr>
          <p:spPr>
            <a:xfrm rot="5400000">
              <a:off x="104651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xmlns="" id="{AAFDC394-C915-C344-AC44-6C49D5ED4A83}"/>
                </a:ext>
              </a:extLst>
            </p:cNvPr>
            <p:cNvSpPr/>
            <p:nvPr/>
          </p:nvSpPr>
          <p:spPr>
            <a:xfrm rot="5400000">
              <a:off x="101047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xmlns="" id="{59485F26-DAC9-B444-95E4-3B0D8AE34419}"/>
                </a:ext>
              </a:extLst>
            </p:cNvPr>
            <p:cNvSpPr/>
            <p:nvPr/>
          </p:nvSpPr>
          <p:spPr>
            <a:xfrm rot="5400000">
              <a:off x="973992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xmlns="" id="{37D1A22F-BE9A-B343-89C0-16AD3A384DA6}"/>
                </a:ext>
              </a:extLst>
            </p:cNvPr>
            <p:cNvSpPr/>
            <p:nvPr/>
          </p:nvSpPr>
          <p:spPr>
            <a:xfrm rot="5400000">
              <a:off x="937947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xmlns="" id="{90FE73DB-21AC-9B45-B483-A959F64DE547}"/>
                </a:ext>
              </a:extLst>
            </p:cNvPr>
            <p:cNvSpPr/>
            <p:nvPr/>
          </p:nvSpPr>
          <p:spPr>
            <a:xfrm rot="5400000">
              <a:off x="901901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xmlns="" id="{53C02AE4-214F-2A4E-83F4-0E382EAED779}"/>
                </a:ext>
              </a:extLst>
            </p:cNvPr>
            <p:cNvSpPr/>
            <p:nvPr/>
          </p:nvSpPr>
          <p:spPr>
            <a:xfrm rot="5400000">
              <a:off x="865856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xmlns="" id="{25891A9D-DF1E-CD46-BFFA-07610DAFC6E8}"/>
                </a:ext>
              </a:extLst>
            </p:cNvPr>
            <p:cNvSpPr/>
            <p:nvPr/>
          </p:nvSpPr>
          <p:spPr>
            <a:xfrm rot="5400000">
              <a:off x="82981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xmlns="" id="{51ED90D8-220D-094D-A780-4C2E6C9D4F20}"/>
                </a:ext>
              </a:extLst>
            </p:cNvPr>
            <p:cNvSpPr/>
            <p:nvPr/>
          </p:nvSpPr>
          <p:spPr>
            <a:xfrm rot="5400000">
              <a:off x="79376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xmlns="" id="{C654B516-4BE7-CF49-B9C9-4493DFDDB363}"/>
                </a:ext>
              </a:extLst>
            </p:cNvPr>
            <p:cNvSpPr/>
            <p:nvPr/>
          </p:nvSpPr>
          <p:spPr>
            <a:xfrm rot="5400000">
              <a:off x="757720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xmlns="" id="{76551523-7AC2-634F-8EE7-B200BEDFF169}"/>
                </a:ext>
              </a:extLst>
            </p:cNvPr>
            <p:cNvSpPr/>
            <p:nvPr/>
          </p:nvSpPr>
          <p:spPr>
            <a:xfrm rot="5400000">
              <a:off x="72124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xmlns="" id="{CD5C62C5-94D1-9C4A-967C-86EEABE91743}"/>
                </a:ext>
              </a:extLst>
            </p:cNvPr>
            <p:cNvSpPr/>
            <p:nvPr/>
          </p:nvSpPr>
          <p:spPr>
            <a:xfrm rot="5400000">
              <a:off x="685195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4" name="Rectangle 233">
            <a:extLst>
              <a:ext uri="{FF2B5EF4-FFF2-40B4-BE49-F238E27FC236}">
                <a16:creationId xmlns:a16="http://schemas.microsoft.com/office/drawing/2014/main" xmlns="" id="{4BDC82C8-BE0C-1D4E-AA54-BC4BEAED10EF}"/>
              </a:ext>
            </a:extLst>
          </p:cNvPr>
          <p:cNvSpPr/>
          <p:nvPr/>
        </p:nvSpPr>
        <p:spPr>
          <a:xfrm>
            <a:off x="4973234" y="3202711"/>
            <a:ext cx="17840974" cy="72682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3C2DB3D-74B2-8043-ADB5-7C64E52013A0}"/>
              </a:ext>
            </a:extLst>
          </p:cNvPr>
          <p:cNvSpPr txBox="1"/>
          <p:nvPr/>
        </p:nvSpPr>
        <p:spPr>
          <a:xfrm>
            <a:off x="7785694" y="3498137"/>
            <a:ext cx="1507845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2.1 </a:t>
            </a:r>
            <a:r>
              <a:rPr lang="th-TH" sz="96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ผลการดำเนินการตามข้อเสนอแนะ</a:t>
            </a:r>
            <a:r>
              <a:rPr lang="th-TH" sz="9600" b="1" dirty="0" smtClean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ของ</a:t>
            </a:r>
          </a:p>
          <a:p>
            <a:r>
              <a:rPr lang="th-TH" sz="96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9600" b="1" dirty="0" smtClean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ผู้ตรวจ</a:t>
            </a:r>
            <a:r>
              <a:rPr lang="th-TH" sz="96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ราชการในการตรวจ</a:t>
            </a:r>
            <a:r>
              <a:rPr lang="th-TH" sz="9600" b="1" dirty="0" smtClean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ราชการ</a:t>
            </a:r>
          </a:p>
          <a:p>
            <a:r>
              <a:rPr lang="th-TH" sz="96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9600" b="1" dirty="0" smtClean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ประจำปี </a:t>
            </a:r>
            <a:r>
              <a:rPr lang="th-TH" sz="96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งบประมาณ</a:t>
            </a:r>
            <a:r>
              <a:rPr lang="en-US" sz="96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96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พ.ศ.</a:t>
            </a:r>
            <a:r>
              <a:rPr lang="en-US" sz="96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2562</a:t>
            </a:r>
            <a:r>
              <a:rPr lang="th-TH" sz="96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th-TH" sz="9600" b="1" dirty="0" smtClean="0">
              <a:solidFill>
                <a:schemeClr val="bg1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r>
              <a:rPr lang="th-TH" sz="96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9600" b="1" dirty="0" smtClean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รอบ</a:t>
            </a:r>
            <a:r>
              <a:rPr lang="th-TH" sz="96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ที่ </a:t>
            </a:r>
            <a:r>
              <a:rPr lang="en-US" sz="9600" b="1" dirty="0" smtClean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</a:t>
            </a:r>
            <a:endParaRPr lang="th-TH" sz="8000" b="1" dirty="0">
              <a:solidFill>
                <a:schemeClr val="bg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7" name="รูปภาพ 1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394" y="12495530"/>
            <a:ext cx="679530" cy="92324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3" r="28993" b="53342"/>
          <a:stretch/>
        </p:blipFill>
        <p:spPr bwMode="auto">
          <a:xfrm>
            <a:off x="1134463" y="3198369"/>
            <a:ext cx="6332153" cy="717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97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AF569B1-7FB2-684B-9150-8CBD03DB83EF}"/>
              </a:ext>
            </a:extLst>
          </p:cNvPr>
          <p:cNvGrpSpPr/>
          <p:nvPr/>
        </p:nvGrpSpPr>
        <p:grpSpPr>
          <a:xfrm>
            <a:off x="0" y="-2"/>
            <a:ext cx="24377650" cy="13716004"/>
            <a:chOff x="0" y="-2"/>
            <a:chExt cx="24377650" cy="137160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5E05300-EE2C-754C-9495-B8827387D294}"/>
                </a:ext>
              </a:extLst>
            </p:cNvPr>
            <p:cNvGrpSpPr/>
            <p:nvPr/>
          </p:nvGrpSpPr>
          <p:grpSpPr>
            <a:xfrm>
              <a:off x="0" y="-2"/>
              <a:ext cx="24377650" cy="13716003"/>
              <a:chOff x="0" y="-1"/>
              <a:chExt cx="24377650" cy="12191002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2949FB38-9920-9A40-BFB4-1B241A81DA7E}"/>
                  </a:ext>
                </a:extLst>
              </p:cNvPr>
              <p:cNvSpPr/>
              <p:nvPr/>
            </p:nvSpPr>
            <p:spPr>
              <a:xfrm>
                <a:off x="0" y="-1"/>
                <a:ext cx="24377650" cy="60955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AF0CAF8E-DFF4-6648-BEE4-0FF367B11FCB}"/>
                  </a:ext>
                </a:extLst>
              </p:cNvPr>
              <p:cNvSpPr/>
              <p:nvPr/>
            </p:nvSpPr>
            <p:spPr>
              <a:xfrm>
                <a:off x="0" y="6095500"/>
                <a:ext cx="24377650" cy="6095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077EFA2-EB6A-734D-B530-52239F018B99}"/>
                </a:ext>
              </a:extLst>
            </p:cNvPr>
            <p:cNvSpPr/>
            <p:nvPr/>
          </p:nvSpPr>
          <p:spPr>
            <a:xfrm>
              <a:off x="0" y="3195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ADB051D-15EA-7D4C-98BC-69CDFDF010CF}"/>
                </a:ext>
              </a:extLst>
            </p:cNvPr>
            <p:cNvSpPr/>
            <p:nvPr/>
          </p:nvSpPr>
          <p:spPr>
            <a:xfrm>
              <a:off x="0" y="6800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418B84C-7CBB-3E42-8294-B5D1D6C8ECC9}"/>
                </a:ext>
              </a:extLst>
            </p:cNvPr>
            <p:cNvSpPr/>
            <p:nvPr/>
          </p:nvSpPr>
          <p:spPr>
            <a:xfrm>
              <a:off x="0" y="104046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A9DFBCB-BE0A-3C4D-BDDE-6D7F959CA4D2}"/>
                </a:ext>
              </a:extLst>
            </p:cNvPr>
            <p:cNvSpPr/>
            <p:nvPr/>
          </p:nvSpPr>
          <p:spPr>
            <a:xfrm>
              <a:off x="0" y="140091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D0D55EA-FA72-024B-9F86-016D85DC4EB4}"/>
                </a:ext>
              </a:extLst>
            </p:cNvPr>
            <p:cNvSpPr/>
            <p:nvPr/>
          </p:nvSpPr>
          <p:spPr>
            <a:xfrm>
              <a:off x="0" y="176571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E0227C2E-FC83-CA47-BAF5-7D81DF33DA7C}"/>
                </a:ext>
              </a:extLst>
            </p:cNvPr>
            <p:cNvSpPr/>
            <p:nvPr/>
          </p:nvSpPr>
          <p:spPr>
            <a:xfrm>
              <a:off x="0" y="212616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A879737A-7422-BB4F-A4E9-6BBB874B7000}"/>
                </a:ext>
              </a:extLst>
            </p:cNvPr>
            <p:cNvSpPr/>
            <p:nvPr/>
          </p:nvSpPr>
          <p:spPr>
            <a:xfrm>
              <a:off x="0" y="248661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A9CEF8C-AA6D-664B-9001-1C307C21C7D1}"/>
                </a:ext>
              </a:extLst>
            </p:cNvPr>
            <p:cNvSpPr/>
            <p:nvPr/>
          </p:nvSpPr>
          <p:spPr>
            <a:xfrm>
              <a:off x="0" y="284707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4017178-E08C-DD4E-AFAB-A3533CB9B982}"/>
                </a:ext>
              </a:extLst>
            </p:cNvPr>
            <p:cNvSpPr/>
            <p:nvPr/>
          </p:nvSpPr>
          <p:spPr>
            <a:xfrm>
              <a:off x="0" y="320752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73975C1-65BF-B941-906D-5823C370E43A}"/>
                </a:ext>
              </a:extLst>
            </p:cNvPr>
            <p:cNvSpPr/>
            <p:nvPr/>
          </p:nvSpPr>
          <p:spPr>
            <a:xfrm>
              <a:off x="0" y="356798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0867923-2B3F-DB49-994C-0A218DBBDF98}"/>
                </a:ext>
              </a:extLst>
            </p:cNvPr>
            <p:cNvSpPr/>
            <p:nvPr/>
          </p:nvSpPr>
          <p:spPr>
            <a:xfrm>
              <a:off x="0" y="392843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32B1634-B72D-7348-8D72-FBD9C5499AC4}"/>
                </a:ext>
              </a:extLst>
            </p:cNvPr>
            <p:cNvSpPr/>
            <p:nvPr/>
          </p:nvSpPr>
          <p:spPr>
            <a:xfrm>
              <a:off x="0" y="428888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7857FF1-203F-974D-9C72-9EDD42EBDA67}"/>
                </a:ext>
              </a:extLst>
            </p:cNvPr>
            <p:cNvSpPr/>
            <p:nvPr/>
          </p:nvSpPr>
          <p:spPr>
            <a:xfrm>
              <a:off x="0" y="465368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804AB37-9CB2-C94B-A840-AE9E5BC1C334}"/>
                </a:ext>
              </a:extLst>
            </p:cNvPr>
            <p:cNvSpPr/>
            <p:nvPr/>
          </p:nvSpPr>
          <p:spPr>
            <a:xfrm>
              <a:off x="0" y="501413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AB8E0A9-3A88-7348-9559-0E27FA49D2EA}"/>
                </a:ext>
              </a:extLst>
            </p:cNvPr>
            <p:cNvSpPr/>
            <p:nvPr/>
          </p:nvSpPr>
          <p:spPr>
            <a:xfrm>
              <a:off x="0" y="537459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1E33237-30CF-2146-B93F-D540734D7304}"/>
                </a:ext>
              </a:extLst>
            </p:cNvPr>
            <p:cNvSpPr/>
            <p:nvPr/>
          </p:nvSpPr>
          <p:spPr>
            <a:xfrm>
              <a:off x="0" y="573504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27AB700-E751-7047-B063-646D5827B46A}"/>
                </a:ext>
              </a:extLst>
            </p:cNvPr>
            <p:cNvSpPr/>
            <p:nvPr/>
          </p:nvSpPr>
          <p:spPr>
            <a:xfrm>
              <a:off x="0" y="609550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F808D13-A8B5-6547-B668-586771637324}"/>
                </a:ext>
              </a:extLst>
            </p:cNvPr>
            <p:cNvSpPr/>
            <p:nvPr/>
          </p:nvSpPr>
          <p:spPr>
            <a:xfrm>
              <a:off x="0" y="645595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4767206D-8AA8-1840-A5F4-627CE7445023}"/>
                </a:ext>
              </a:extLst>
            </p:cNvPr>
            <p:cNvSpPr/>
            <p:nvPr/>
          </p:nvSpPr>
          <p:spPr>
            <a:xfrm>
              <a:off x="0" y="681640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4CCAC9A-AD5A-5441-94F7-3264406C808D}"/>
                </a:ext>
              </a:extLst>
            </p:cNvPr>
            <p:cNvSpPr/>
            <p:nvPr/>
          </p:nvSpPr>
          <p:spPr>
            <a:xfrm>
              <a:off x="0" y="717686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1622A78A-4921-3446-9D07-061DCA1AD931}"/>
                </a:ext>
              </a:extLst>
            </p:cNvPr>
            <p:cNvSpPr/>
            <p:nvPr/>
          </p:nvSpPr>
          <p:spPr>
            <a:xfrm>
              <a:off x="0" y="754165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F58040FF-7D89-6D41-8577-179D87583C14}"/>
                </a:ext>
              </a:extLst>
            </p:cNvPr>
            <p:cNvSpPr/>
            <p:nvPr/>
          </p:nvSpPr>
          <p:spPr>
            <a:xfrm>
              <a:off x="0" y="790211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28EA6B68-2D49-574D-A71B-BF86E782FDDF}"/>
                </a:ext>
              </a:extLst>
            </p:cNvPr>
            <p:cNvSpPr/>
            <p:nvPr/>
          </p:nvSpPr>
          <p:spPr>
            <a:xfrm>
              <a:off x="0" y="826256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38D89E81-742C-0B4E-871D-9FEE47A74147}"/>
                </a:ext>
              </a:extLst>
            </p:cNvPr>
            <p:cNvSpPr/>
            <p:nvPr/>
          </p:nvSpPr>
          <p:spPr>
            <a:xfrm>
              <a:off x="0" y="862302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6577E23-008D-9841-A535-B4B18EDE82D6}"/>
                </a:ext>
              </a:extLst>
            </p:cNvPr>
            <p:cNvSpPr/>
            <p:nvPr/>
          </p:nvSpPr>
          <p:spPr>
            <a:xfrm>
              <a:off x="0" y="898347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01556508-917B-114B-A344-229393DE2F21}"/>
                </a:ext>
              </a:extLst>
            </p:cNvPr>
            <p:cNvSpPr/>
            <p:nvPr/>
          </p:nvSpPr>
          <p:spPr>
            <a:xfrm>
              <a:off x="0" y="934392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2319C9A5-4910-0C4A-A438-623E08AA90E3}"/>
                </a:ext>
              </a:extLst>
            </p:cNvPr>
            <p:cNvSpPr/>
            <p:nvPr/>
          </p:nvSpPr>
          <p:spPr>
            <a:xfrm>
              <a:off x="0" y="970438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1D9E485C-C35A-A843-B63C-6FD834641A73}"/>
                </a:ext>
              </a:extLst>
            </p:cNvPr>
            <p:cNvSpPr/>
            <p:nvPr/>
          </p:nvSpPr>
          <p:spPr>
            <a:xfrm>
              <a:off x="0" y="1006483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8C018DD2-F7A2-9044-9197-39563945041E}"/>
                </a:ext>
              </a:extLst>
            </p:cNvPr>
            <p:cNvSpPr/>
            <p:nvPr/>
          </p:nvSpPr>
          <p:spPr>
            <a:xfrm>
              <a:off x="0" y="1042963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AC0A15BB-061D-C84C-8FA0-B3C185985C63}"/>
                </a:ext>
              </a:extLst>
            </p:cNvPr>
            <p:cNvSpPr/>
            <p:nvPr/>
          </p:nvSpPr>
          <p:spPr>
            <a:xfrm>
              <a:off x="0" y="1079008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EDD1C70C-E256-1142-8259-7448B83A316A}"/>
                </a:ext>
              </a:extLst>
            </p:cNvPr>
            <p:cNvSpPr/>
            <p:nvPr/>
          </p:nvSpPr>
          <p:spPr>
            <a:xfrm>
              <a:off x="0" y="1115054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AF6983C9-9C49-FD41-996B-6CDF1F2537B3}"/>
                </a:ext>
              </a:extLst>
            </p:cNvPr>
            <p:cNvSpPr/>
            <p:nvPr/>
          </p:nvSpPr>
          <p:spPr>
            <a:xfrm>
              <a:off x="0" y="1151099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B3F6A65B-5DA1-5440-82E5-A7D70A79DD0C}"/>
                </a:ext>
              </a:extLst>
            </p:cNvPr>
            <p:cNvSpPr/>
            <p:nvPr/>
          </p:nvSpPr>
          <p:spPr>
            <a:xfrm>
              <a:off x="0" y="1187144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B56E1389-5761-3E43-8A66-CA6E5393F4E8}"/>
                </a:ext>
              </a:extLst>
            </p:cNvPr>
            <p:cNvSpPr/>
            <p:nvPr/>
          </p:nvSpPr>
          <p:spPr>
            <a:xfrm>
              <a:off x="0" y="1223190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E2A1ECEF-DC82-2D4C-B2DC-CBC16EFF6E7A}"/>
                </a:ext>
              </a:extLst>
            </p:cNvPr>
            <p:cNvSpPr/>
            <p:nvPr/>
          </p:nvSpPr>
          <p:spPr>
            <a:xfrm>
              <a:off x="0" y="1259235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0A43CC12-E17F-F54F-B124-51A7E9AD8E21}"/>
                </a:ext>
              </a:extLst>
            </p:cNvPr>
            <p:cNvSpPr/>
            <p:nvPr/>
          </p:nvSpPr>
          <p:spPr>
            <a:xfrm>
              <a:off x="0" y="129571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59352F14-9F2C-014F-AE40-9DE9FD7C5173}"/>
                </a:ext>
              </a:extLst>
            </p:cNvPr>
            <p:cNvSpPr/>
            <p:nvPr/>
          </p:nvSpPr>
          <p:spPr>
            <a:xfrm>
              <a:off x="0" y="133176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8C4A4E23-FD87-374A-99D5-8E2A1EAE2BD9}"/>
                </a:ext>
              </a:extLst>
            </p:cNvPr>
            <p:cNvSpPr/>
            <p:nvPr/>
          </p:nvSpPr>
          <p:spPr>
            <a:xfrm rot="5400000">
              <a:off x="649149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6C5A7AAE-0234-A646-BEEC-1F941B73D464}"/>
                </a:ext>
              </a:extLst>
            </p:cNvPr>
            <p:cNvSpPr/>
            <p:nvPr/>
          </p:nvSpPr>
          <p:spPr>
            <a:xfrm rot="5400000">
              <a:off x="613104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FD8D4A20-908E-3B47-BD19-2782BA4E30D4}"/>
                </a:ext>
              </a:extLst>
            </p:cNvPr>
            <p:cNvSpPr/>
            <p:nvPr/>
          </p:nvSpPr>
          <p:spPr>
            <a:xfrm rot="5400000">
              <a:off x="577059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8C8845CF-030F-5E4F-84C4-48D903A35D96}"/>
                </a:ext>
              </a:extLst>
            </p:cNvPr>
            <p:cNvSpPr/>
            <p:nvPr/>
          </p:nvSpPr>
          <p:spPr>
            <a:xfrm rot="5400000">
              <a:off x="541013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AE65F3FF-0387-3D45-9C8E-7EEF6F7FC884}"/>
                </a:ext>
              </a:extLst>
            </p:cNvPr>
            <p:cNvSpPr/>
            <p:nvPr/>
          </p:nvSpPr>
          <p:spPr>
            <a:xfrm rot="5400000">
              <a:off x="504534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3EE5EEF1-7FB1-FA49-8153-C6C4D6B82C86}"/>
                </a:ext>
              </a:extLst>
            </p:cNvPr>
            <p:cNvSpPr/>
            <p:nvPr/>
          </p:nvSpPr>
          <p:spPr>
            <a:xfrm rot="5400000">
              <a:off x="46848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B63B8EE1-7F82-2643-B47C-698D6B843E4B}"/>
                </a:ext>
              </a:extLst>
            </p:cNvPr>
            <p:cNvSpPr/>
            <p:nvPr/>
          </p:nvSpPr>
          <p:spPr>
            <a:xfrm rot="5400000">
              <a:off x="43244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F4C81F82-5630-CD48-9C73-001D224029F5}"/>
                </a:ext>
              </a:extLst>
            </p:cNvPr>
            <p:cNvSpPr/>
            <p:nvPr/>
          </p:nvSpPr>
          <p:spPr>
            <a:xfrm rot="5400000">
              <a:off x="39639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9BAB7FF6-E0C6-EC47-B355-454A9744451F}"/>
                </a:ext>
              </a:extLst>
            </p:cNvPr>
            <p:cNvSpPr/>
            <p:nvPr/>
          </p:nvSpPr>
          <p:spPr>
            <a:xfrm rot="5400000">
              <a:off x="36035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871EA53F-2145-1A4A-A6E7-777FF9287F78}"/>
                </a:ext>
              </a:extLst>
            </p:cNvPr>
            <p:cNvSpPr/>
            <p:nvPr/>
          </p:nvSpPr>
          <p:spPr>
            <a:xfrm rot="5400000">
              <a:off x="32430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73855081-A73D-4A44-8AEB-8D5BD2F206B4}"/>
                </a:ext>
              </a:extLst>
            </p:cNvPr>
            <p:cNvSpPr/>
            <p:nvPr/>
          </p:nvSpPr>
          <p:spPr>
            <a:xfrm rot="5400000">
              <a:off x="288261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31A37311-DA06-1941-A00C-55FD19CACF64}"/>
                </a:ext>
              </a:extLst>
            </p:cNvPr>
            <p:cNvSpPr/>
            <p:nvPr/>
          </p:nvSpPr>
          <p:spPr>
            <a:xfrm rot="5400000">
              <a:off x="252216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0C497B6A-D4FA-7347-A72A-0C3293E5D1AC}"/>
                </a:ext>
              </a:extLst>
            </p:cNvPr>
            <p:cNvSpPr/>
            <p:nvPr/>
          </p:nvSpPr>
          <p:spPr>
            <a:xfrm rot="5400000">
              <a:off x="21573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0670FF60-E1FC-2F4C-B984-E4541D2C1FFD}"/>
                </a:ext>
              </a:extLst>
            </p:cNvPr>
            <p:cNvSpPr/>
            <p:nvPr/>
          </p:nvSpPr>
          <p:spPr>
            <a:xfrm rot="5400000">
              <a:off x="17969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CA250DD1-FBFD-5F4F-8994-14C2343706D3}"/>
                </a:ext>
              </a:extLst>
            </p:cNvPr>
            <p:cNvSpPr/>
            <p:nvPr/>
          </p:nvSpPr>
          <p:spPr>
            <a:xfrm rot="5400000">
              <a:off x="14364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BA38016F-4BBD-174F-9321-F76CC30E0702}"/>
                </a:ext>
              </a:extLst>
            </p:cNvPr>
            <p:cNvSpPr/>
            <p:nvPr/>
          </p:nvSpPr>
          <p:spPr>
            <a:xfrm rot="5400000">
              <a:off x="10760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2887536D-4FBE-9B45-8882-A411A1AB0566}"/>
                </a:ext>
              </a:extLst>
            </p:cNvPr>
            <p:cNvSpPr/>
            <p:nvPr/>
          </p:nvSpPr>
          <p:spPr>
            <a:xfrm rot="5400000">
              <a:off x="7155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62A62DC0-5852-AB43-B918-3AC61B7FD82B}"/>
                </a:ext>
              </a:extLst>
            </p:cNvPr>
            <p:cNvSpPr/>
            <p:nvPr/>
          </p:nvSpPr>
          <p:spPr>
            <a:xfrm rot="5400000">
              <a:off x="3550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0BA6621C-AF54-AC4E-9176-C65848AAD152}"/>
                </a:ext>
              </a:extLst>
            </p:cNvPr>
            <p:cNvSpPr/>
            <p:nvPr/>
          </p:nvSpPr>
          <p:spPr>
            <a:xfrm rot="5400000">
              <a:off x="-53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7F2B4C55-33EA-4A4E-BE38-9C1CA5A3FED1}"/>
                </a:ext>
              </a:extLst>
            </p:cNvPr>
            <p:cNvSpPr/>
            <p:nvPr/>
          </p:nvSpPr>
          <p:spPr>
            <a:xfrm rot="5400000">
              <a:off x="-3658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A9034A32-8F4D-D042-A17E-BE49A0702313}"/>
                </a:ext>
              </a:extLst>
            </p:cNvPr>
            <p:cNvSpPr/>
            <p:nvPr/>
          </p:nvSpPr>
          <p:spPr>
            <a:xfrm rot="5400000">
              <a:off x="-7306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5E86B7AB-1150-1A46-B620-E73AB88FEC60}"/>
                </a:ext>
              </a:extLst>
            </p:cNvPr>
            <p:cNvSpPr/>
            <p:nvPr/>
          </p:nvSpPr>
          <p:spPr>
            <a:xfrm rot="5400000">
              <a:off x="-109106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82737585-4702-D444-A311-5E2EAA614E26}"/>
                </a:ext>
              </a:extLst>
            </p:cNvPr>
            <p:cNvSpPr/>
            <p:nvPr/>
          </p:nvSpPr>
          <p:spPr>
            <a:xfrm rot="5400000">
              <a:off x="-145151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022AE0B9-5F75-144A-9C4E-CB7746182DC0}"/>
                </a:ext>
              </a:extLst>
            </p:cNvPr>
            <p:cNvSpPr/>
            <p:nvPr/>
          </p:nvSpPr>
          <p:spPr>
            <a:xfrm rot="5400000">
              <a:off x="-181196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EC4E27C9-FFEA-B041-A248-298EEBF2E448}"/>
                </a:ext>
              </a:extLst>
            </p:cNvPr>
            <p:cNvSpPr/>
            <p:nvPr/>
          </p:nvSpPr>
          <p:spPr>
            <a:xfrm rot="5400000">
              <a:off x="-21724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A25918F5-6566-0E43-9AFB-BF0F7471CFF4}"/>
                </a:ext>
              </a:extLst>
            </p:cNvPr>
            <p:cNvSpPr/>
            <p:nvPr/>
          </p:nvSpPr>
          <p:spPr>
            <a:xfrm rot="5400000">
              <a:off x="-25328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D376A93B-8F2C-D447-A7A4-70A2D51636C2}"/>
                </a:ext>
              </a:extLst>
            </p:cNvPr>
            <p:cNvSpPr/>
            <p:nvPr/>
          </p:nvSpPr>
          <p:spPr>
            <a:xfrm rot="5400000">
              <a:off x="-28933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FFC6CBDB-C514-CF43-9D4C-4FAA9403BA1C}"/>
                </a:ext>
              </a:extLst>
            </p:cNvPr>
            <p:cNvSpPr/>
            <p:nvPr/>
          </p:nvSpPr>
          <p:spPr>
            <a:xfrm rot="5400000">
              <a:off x="-32537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B12984BB-84F3-6041-ABB8-3C5061E497E5}"/>
                </a:ext>
              </a:extLst>
            </p:cNvPr>
            <p:cNvSpPr/>
            <p:nvPr/>
          </p:nvSpPr>
          <p:spPr>
            <a:xfrm rot="5400000">
              <a:off x="-361858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ECCA0F1F-25EA-D544-A5EF-D9FD63E41202}"/>
                </a:ext>
              </a:extLst>
            </p:cNvPr>
            <p:cNvSpPr/>
            <p:nvPr/>
          </p:nvSpPr>
          <p:spPr>
            <a:xfrm rot="5400000">
              <a:off x="-397903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3951F54C-CE1E-6A41-9CD5-7388B264D056}"/>
                </a:ext>
              </a:extLst>
            </p:cNvPr>
            <p:cNvSpPr/>
            <p:nvPr/>
          </p:nvSpPr>
          <p:spPr>
            <a:xfrm rot="5400000">
              <a:off x="-433948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660A0B44-51E2-8C45-8700-90C2F2674D8B}"/>
                </a:ext>
              </a:extLst>
            </p:cNvPr>
            <p:cNvSpPr/>
            <p:nvPr/>
          </p:nvSpPr>
          <p:spPr>
            <a:xfrm rot="5400000">
              <a:off x="-469994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AAAF7440-D61B-884D-854F-E2EE161C340F}"/>
                </a:ext>
              </a:extLst>
            </p:cNvPr>
            <p:cNvSpPr/>
            <p:nvPr/>
          </p:nvSpPr>
          <p:spPr>
            <a:xfrm rot="5400000">
              <a:off x="-50603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C30C0C55-8CAD-064E-BC12-D3247795FE86}"/>
                </a:ext>
              </a:extLst>
            </p:cNvPr>
            <p:cNvSpPr/>
            <p:nvPr/>
          </p:nvSpPr>
          <p:spPr>
            <a:xfrm rot="5400000">
              <a:off x="-54208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108E0A4A-2B5C-CB47-8BE1-5BF7BBE0A9D7}"/>
                </a:ext>
              </a:extLst>
            </p:cNvPr>
            <p:cNvSpPr/>
            <p:nvPr/>
          </p:nvSpPr>
          <p:spPr>
            <a:xfrm rot="5400000">
              <a:off x="-57813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759B5672-6E12-4F44-87AE-686BB38FDF43}"/>
                </a:ext>
              </a:extLst>
            </p:cNvPr>
            <p:cNvSpPr/>
            <p:nvPr/>
          </p:nvSpPr>
          <p:spPr>
            <a:xfrm rot="5400000">
              <a:off x="-61461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F350687D-4CBC-3D44-A50C-AFD55AA3C705}"/>
                </a:ext>
              </a:extLst>
            </p:cNvPr>
            <p:cNvSpPr/>
            <p:nvPr/>
          </p:nvSpPr>
          <p:spPr>
            <a:xfrm rot="5400000">
              <a:off x="-650655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63DBB084-6D78-EF44-9CF9-068232F25F47}"/>
                </a:ext>
              </a:extLst>
            </p:cNvPr>
            <p:cNvSpPr/>
            <p:nvPr/>
          </p:nvSpPr>
          <p:spPr>
            <a:xfrm rot="5400000">
              <a:off x="173224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A187979-BE5E-3F46-8F0D-EAAA0D3CD0E1}"/>
                </a:ext>
              </a:extLst>
            </p:cNvPr>
            <p:cNvSpPr/>
            <p:nvPr/>
          </p:nvSpPr>
          <p:spPr>
            <a:xfrm rot="5400000">
              <a:off x="169620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439CB854-7CED-4144-A6C8-7129E59BADA5}"/>
                </a:ext>
              </a:extLst>
            </p:cNvPr>
            <p:cNvSpPr/>
            <p:nvPr/>
          </p:nvSpPr>
          <p:spPr>
            <a:xfrm rot="5400000">
              <a:off x="166015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97AE3748-9898-ED40-BA1A-C95A21ACF4F3}"/>
                </a:ext>
              </a:extLst>
            </p:cNvPr>
            <p:cNvSpPr/>
            <p:nvPr/>
          </p:nvSpPr>
          <p:spPr>
            <a:xfrm rot="5400000">
              <a:off x="162411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FEC52661-3DDC-7840-ADB5-84008990A208}"/>
                </a:ext>
              </a:extLst>
            </p:cNvPr>
            <p:cNvSpPr/>
            <p:nvPr/>
          </p:nvSpPr>
          <p:spPr>
            <a:xfrm rot="5400000">
              <a:off x="158806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11D8DFBE-DF76-4F41-ADCE-D02AF3952068}"/>
                </a:ext>
              </a:extLst>
            </p:cNvPr>
            <p:cNvSpPr/>
            <p:nvPr/>
          </p:nvSpPr>
          <p:spPr>
            <a:xfrm rot="5400000">
              <a:off x="1551587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AD35B7E4-1152-FA4E-9717-B874BC71211D}"/>
                </a:ext>
              </a:extLst>
            </p:cNvPr>
            <p:cNvSpPr/>
            <p:nvPr/>
          </p:nvSpPr>
          <p:spPr>
            <a:xfrm rot="5400000">
              <a:off x="1515542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AD263F1D-52C5-8940-82E7-60A6DF383B9F}"/>
                </a:ext>
              </a:extLst>
            </p:cNvPr>
            <p:cNvSpPr/>
            <p:nvPr/>
          </p:nvSpPr>
          <p:spPr>
            <a:xfrm rot="5400000">
              <a:off x="147949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06D7B33F-A7D4-C642-B6C5-E8487B04E7EA}"/>
                </a:ext>
              </a:extLst>
            </p:cNvPr>
            <p:cNvSpPr/>
            <p:nvPr/>
          </p:nvSpPr>
          <p:spPr>
            <a:xfrm rot="5400000">
              <a:off x="144345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0E24433C-9F8D-A042-90CE-CBE1733172E9}"/>
                </a:ext>
              </a:extLst>
            </p:cNvPr>
            <p:cNvSpPr/>
            <p:nvPr/>
          </p:nvSpPr>
          <p:spPr>
            <a:xfrm rot="5400000">
              <a:off x="140740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249B6CD-70CA-174D-AA85-8005EB9E7E91}"/>
                </a:ext>
              </a:extLst>
            </p:cNvPr>
            <p:cNvSpPr/>
            <p:nvPr/>
          </p:nvSpPr>
          <p:spPr>
            <a:xfrm rot="5400000">
              <a:off x="137136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73DBDCB2-8CFE-BF43-879F-57085F5BA4E0}"/>
                </a:ext>
              </a:extLst>
            </p:cNvPr>
            <p:cNvSpPr/>
            <p:nvPr/>
          </p:nvSpPr>
          <p:spPr>
            <a:xfrm rot="5400000">
              <a:off x="133531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5693ABE8-4431-1248-B031-711E05C87732}"/>
                </a:ext>
              </a:extLst>
            </p:cNvPr>
            <p:cNvSpPr/>
            <p:nvPr/>
          </p:nvSpPr>
          <p:spPr>
            <a:xfrm rot="5400000">
              <a:off x="129926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267D7DC4-0CE8-C348-92A8-7C2A66E0BBAF}"/>
                </a:ext>
              </a:extLst>
            </p:cNvPr>
            <p:cNvSpPr/>
            <p:nvPr/>
          </p:nvSpPr>
          <p:spPr>
            <a:xfrm rot="5400000">
              <a:off x="126279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64E22688-9F63-DC45-9733-E2D9DF793CED}"/>
                </a:ext>
              </a:extLst>
            </p:cNvPr>
            <p:cNvSpPr/>
            <p:nvPr/>
          </p:nvSpPr>
          <p:spPr>
            <a:xfrm rot="5400000">
              <a:off x="1226744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F5D23D5A-F2EF-E14A-A1FE-E21E8ACBA382}"/>
                </a:ext>
              </a:extLst>
            </p:cNvPr>
            <p:cNvSpPr/>
            <p:nvPr/>
          </p:nvSpPr>
          <p:spPr>
            <a:xfrm rot="5400000">
              <a:off x="1190699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E0A25594-D945-F846-9C7B-CEF358EA7D83}"/>
                </a:ext>
              </a:extLst>
            </p:cNvPr>
            <p:cNvSpPr/>
            <p:nvPr/>
          </p:nvSpPr>
          <p:spPr>
            <a:xfrm rot="5400000">
              <a:off x="1154653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D20A05D8-FAC4-4E4F-809D-16590D1245D1}"/>
                </a:ext>
              </a:extLst>
            </p:cNvPr>
            <p:cNvSpPr/>
            <p:nvPr/>
          </p:nvSpPr>
          <p:spPr>
            <a:xfrm rot="5400000">
              <a:off x="111860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4C596366-824F-4440-8D96-63EB6B513149}"/>
                </a:ext>
              </a:extLst>
            </p:cNvPr>
            <p:cNvSpPr/>
            <p:nvPr/>
          </p:nvSpPr>
          <p:spPr>
            <a:xfrm rot="5400000">
              <a:off x="108256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9966A841-130E-FC4D-889A-A4E8F141AB1B}"/>
                </a:ext>
              </a:extLst>
            </p:cNvPr>
            <p:cNvSpPr/>
            <p:nvPr/>
          </p:nvSpPr>
          <p:spPr>
            <a:xfrm rot="5400000">
              <a:off x="104651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073F932E-FED2-BF44-A82B-E391BF701496}"/>
                </a:ext>
              </a:extLst>
            </p:cNvPr>
            <p:cNvSpPr/>
            <p:nvPr/>
          </p:nvSpPr>
          <p:spPr>
            <a:xfrm rot="5400000">
              <a:off x="101047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CE5B6BD1-D5A3-0D40-8B32-CCA2BBBD923E}"/>
                </a:ext>
              </a:extLst>
            </p:cNvPr>
            <p:cNvSpPr/>
            <p:nvPr/>
          </p:nvSpPr>
          <p:spPr>
            <a:xfrm rot="5400000">
              <a:off x="973992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4DB50593-B5FC-D74B-B2EC-86B4969BE235}"/>
                </a:ext>
              </a:extLst>
            </p:cNvPr>
            <p:cNvSpPr/>
            <p:nvPr/>
          </p:nvSpPr>
          <p:spPr>
            <a:xfrm rot="5400000">
              <a:off x="937947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82268F31-7789-3C4D-A9CF-9ABF2783683C}"/>
                </a:ext>
              </a:extLst>
            </p:cNvPr>
            <p:cNvSpPr/>
            <p:nvPr/>
          </p:nvSpPr>
          <p:spPr>
            <a:xfrm rot="5400000">
              <a:off x="901901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D38829D5-4B68-AD42-9F66-C88A5FCA4DE1}"/>
                </a:ext>
              </a:extLst>
            </p:cNvPr>
            <p:cNvSpPr/>
            <p:nvPr/>
          </p:nvSpPr>
          <p:spPr>
            <a:xfrm rot="5400000">
              <a:off x="865856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D87BC6A2-F362-A349-93AC-8EEBDE0BA4F6}"/>
                </a:ext>
              </a:extLst>
            </p:cNvPr>
            <p:cNvSpPr/>
            <p:nvPr/>
          </p:nvSpPr>
          <p:spPr>
            <a:xfrm rot="5400000">
              <a:off x="82981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9006DDD4-47A5-2545-AE96-62917C214A20}"/>
                </a:ext>
              </a:extLst>
            </p:cNvPr>
            <p:cNvSpPr/>
            <p:nvPr/>
          </p:nvSpPr>
          <p:spPr>
            <a:xfrm rot="5400000">
              <a:off x="79376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7A9EDF94-82C3-0044-9F10-976613266176}"/>
                </a:ext>
              </a:extLst>
            </p:cNvPr>
            <p:cNvSpPr/>
            <p:nvPr/>
          </p:nvSpPr>
          <p:spPr>
            <a:xfrm rot="5400000">
              <a:off x="757720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6874DE33-A99B-5543-BED2-59F3F281B905}"/>
                </a:ext>
              </a:extLst>
            </p:cNvPr>
            <p:cNvSpPr/>
            <p:nvPr/>
          </p:nvSpPr>
          <p:spPr>
            <a:xfrm rot="5400000">
              <a:off x="72124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B152584B-13FF-434C-84FF-E0CCC191DCFA}"/>
                </a:ext>
              </a:extLst>
            </p:cNvPr>
            <p:cNvSpPr/>
            <p:nvPr/>
          </p:nvSpPr>
          <p:spPr>
            <a:xfrm rot="5400000">
              <a:off x="685195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06E7A98B-FC0A-7842-9192-A2EEB88E50E7}"/>
              </a:ext>
            </a:extLst>
          </p:cNvPr>
          <p:cNvSpPr/>
          <p:nvPr/>
        </p:nvSpPr>
        <p:spPr>
          <a:xfrm>
            <a:off x="1892593" y="2934383"/>
            <a:ext cx="20705372" cy="106344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4" name="รูปภาพ 1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394" y="12495530"/>
            <a:ext cx="679530" cy="923243"/>
          </a:xfrm>
          <a:prstGeom prst="rect">
            <a:avLst/>
          </a:prstGeom>
        </p:spPr>
      </p:pic>
      <p:sp>
        <p:nvSpPr>
          <p:cNvPr id="123" name="TextBox 12">
            <a:extLst>
              <a:ext uri="{FF2B5EF4-FFF2-40B4-BE49-F238E27FC236}">
                <a16:creationId xmlns:a16="http://schemas.microsoft.com/office/drawing/2014/main" xmlns="" id="{E3C2DB3D-74B2-8043-ADB5-7C64E52013A0}"/>
              </a:ext>
            </a:extLst>
          </p:cNvPr>
          <p:cNvSpPr txBox="1"/>
          <p:nvPr/>
        </p:nvSpPr>
        <p:spPr>
          <a:xfrm>
            <a:off x="1853522" y="3226045"/>
            <a:ext cx="203562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3. </a:t>
            </a:r>
            <a:r>
              <a:rPr lang="th-TH" sz="96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โครงการพัฒนาคุณภาพการเรียนการสอนวิทยาศาสตร์ </a:t>
            </a:r>
          </a:p>
          <a:p>
            <a:r>
              <a:rPr lang="th-TH" sz="9600" b="1" dirty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</a:t>
            </a:r>
            <a:r>
              <a:rPr lang="th-TH" sz="96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  (</a:t>
            </a:r>
            <a:r>
              <a:rPr lang="en-US" sz="96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STEM &amp; Robotics</a:t>
            </a:r>
            <a:r>
              <a:rPr lang="th-TH" sz="96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) </a:t>
            </a:r>
            <a:r>
              <a:rPr lang="th-TH" sz="54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งบประมาณ </a:t>
            </a:r>
            <a:r>
              <a:rPr lang="en-US" sz="54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5,112,000</a:t>
            </a:r>
            <a:r>
              <a:rPr lang="th-TH" sz="54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</a:t>
            </a:r>
            <a:r>
              <a:rPr lang="th-TH" sz="5400" b="1" dirty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บาท ผู้รับผิดชอบ หน่วยศึกษานิเทศก์ </a:t>
            </a:r>
            <a:endParaRPr lang="en-US" sz="10000" b="1" dirty="0">
              <a:solidFill>
                <a:schemeClr val="bg1"/>
              </a:solidFill>
              <a:latin typeface="TH SarabunPSK" pitchFamily="34" charset="-34"/>
              <a:ea typeface="Lato Black" panose="020F0502020204030203" pitchFamily="34" charset="0"/>
              <a:cs typeface="TH SarabunPSK" pitchFamily="34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3637703" y="6232524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5" name="สี่เหลี่ยมผืนผ้ามุมมน 124"/>
          <p:cNvSpPr/>
          <p:nvPr/>
        </p:nvSpPr>
        <p:spPr>
          <a:xfrm>
            <a:off x="14368130" y="6321446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6" name="สี่เหลี่ยมผืนผ้ามุมมน 125"/>
          <p:cNvSpPr/>
          <p:nvPr/>
        </p:nvSpPr>
        <p:spPr>
          <a:xfrm>
            <a:off x="3510335" y="9905061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7" name="สี่เหลี่ยมผืนผ้ามุมมน 126"/>
          <p:cNvSpPr/>
          <p:nvPr/>
        </p:nvSpPr>
        <p:spPr>
          <a:xfrm>
            <a:off x="14368130" y="9950029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8" name="สี่เหลี่ยมผืนผ้า 127"/>
          <p:cNvSpPr/>
          <p:nvPr/>
        </p:nvSpPr>
        <p:spPr>
          <a:xfrm>
            <a:off x="734760" y="107943"/>
            <a:ext cx="231081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2.2</a:t>
            </a:r>
            <a:r>
              <a:rPr lang="th-TH" sz="96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รายละเอียดและความคืบหน้าของการดำเนินโครงการที่สำคัญและโดดเด่น</a:t>
            </a:r>
            <a:r>
              <a:rPr lang="th-TH" sz="96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TH SarabunPSK" pitchFamily="34" charset="-34"/>
                <a:ea typeface="Lato" charset="0"/>
                <a:cs typeface="TH SarabunPSK" pitchFamily="34" charset="-34"/>
              </a:rPr>
              <a:t>ตามแผนปฏิบัติราชการประจำปีงบประมาณ พ.ศ.2562</a:t>
            </a:r>
            <a:endParaRPr lang="en-US" sz="9600" b="1" dirty="0">
              <a:solidFill>
                <a:schemeClr val="bg1"/>
              </a:solidFill>
              <a:effectLst>
                <a:glow rad="127000">
                  <a:srgbClr val="C00000"/>
                </a:glow>
              </a:effectLst>
              <a:latin typeface="TH SarabunPSK" pitchFamily="34" charset="-34"/>
              <a:ea typeface="Lato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628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AF569B1-7FB2-684B-9150-8CBD03DB83EF}"/>
              </a:ext>
            </a:extLst>
          </p:cNvPr>
          <p:cNvGrpSpPr/>
          <p:nvPr/>
        </p:nvGrpSpPr>
        <p:grpSpPr>
          <a:xfrm>
            <a:off x="0" y="-2"/>
            <a:ext cx="24377650" cy="13716004"/>
            <a:chOff x="0" y="-2"/>
            <a:chExt cx="24377650" cy="137160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5E05300-EE2C-754C-9495-B8827387D294}"/>
                </a:ext>
              </a:extLst>
            </p:cNvPr>
            <p:cNvGrpSpPr/>
            <p:nvPr/>
          </p:nvGrpSpPr>
          <p:grpSpPr>
            <a:xfrm>
              <a:off x="0" y="-2"/>
              <a:ext cx="24377650" cy="13716003"/>
              <a:chOff x="0" y="-1"/>
              <a:chExt cx="24377650" cy="12191002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2949FB38-9920-9A40-BFB4-1B241A81DA7E}"/>
                  </a:ext>
                </a:extLst>
              </p:cNvPr>
              <p:cNvSpPr/>
              <p:nvPr/>
            </p:nvSpPr>
            <p:spPr>
              <a:xfrm>
                <a:off x="0" y="-1"/>
                <a:ext cx="24377650" cy="60955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AF0CAF8E-DFF4-6648-BEE4-0FF367B11FCB}"/>
                  </a:ext>
                </a:extLst>
              </p:cNvPr>
              <p:cNvSpPr/>
              <p:nvPr/>
            </p:nvSpPr>
            <p:spPr>
              <a:xfrm>
                <a:off x="0" y="6095500"/>
                <a:ext cx="24377650" cy="6095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077EFA2-EB6A-734D-B530-52239F018B99}"/>
                </a:ext>
              </a:extLst>
            </p:cNvPr>
            <p:cNvSpPr/>
            <p:nvPr/>
          </p:nvSpPr>
          <p:spPr>
            <a:xfrm>
              <a:off x="0" y="3195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ADB051D-15EA-7D4C-98BC-69CDFDF010CF}"/>
                </a:ext>
              </a:extLst>
            </p:cNvPr>
            <p:cNvSpPr/>
            <p:nvPr/>
          </p:nvSpPr>
          <p:spPr>
            <a:xfrm>
              <a:off x="0" y="6800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418B84C-7CBB-3E42-8294-B5D1D6C8ECC9}"/>
                </a:ext>
              </a:extLst>
            </p:cNvPr>
            <p:cNvSpPr/>
            <p:nvPr/>
          </p:nvSpPr>
          <p:spPr>
            <a:xfrm>
              <a:off x="0" y="104046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A9DFBCB-BE0A-3C4D-BDDE-6D7F959CA4D2}"/>
                </a:ext>
              </a:extLst>
            </p:cNvPr>
            <p:cNvSpPr/>
            <p:nvPr/>
          </p:nvSpPr>
          <p:spPr>
            <a:xfrm>
              <a:off x="0" y="140091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D0D55EA-FA72-024B-9F86-016D85DC4EB4}"/>
                </a:ext>
              </a:extLst>
            </p:cNvPr>
            <p:cNvSpPr/>
            <p:nvPr/>
          </p:nvSpPr>
          <p:spPr>
            <a:xfrm>
              <a:off x="0" y="176571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E0227C2E-FC83-CA47-BAF5-7D81DF33DA7C}"/>
                </a:ext>
              </a:extLst>
            </p:cNvPr>
            <p:cNvSpPr/>
            <p:nvPr/>
          </p:nvSpPr>
          <p:spPr>
            <a:xfrm>
              <a:off x="0" y="212616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A879737A-7422-BB4F-A4E9-6BBB874B7000}"/>
                </a:ext>
              </a:extLst>
            </p:cNvPr>
            <p:cNvSpPr/>
            <p:nvPr/>
          </p:nvSpPr>
          <p:spPr>
            <a:xfrm>
              <a:off x="0" y="248661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A9CEF8C-AA6D-664B-9001-1C307C21C7D1}"/>
                </a:ext>
              </a:extLst>
            </p:cNvPr>
            <p:cNvSpPr/>
            <p:nvPr/>
          </p:nvSpPr>
          <p:spPr>
            <a:xfrm>
              <a:off x="0" y="284707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4017178-E08C-DD4E-AFAB-A3533CB9B982}"/>
                </a:ext>
              </a:extLst>
            </p:cNvPr>
            <p:cNvSpPr/>
            <p:nvPr/>
          </p:nvSpPr>
          <p:spPr>
            <a:xfrm>
              <a:off x="0" y="320752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73975C1-65BF-B941-906D-5823C370E43A}"/>
                </a:ext>
              </a:extLst>
            </p:cNvPr>
            <p:cNvSpPr/>
            <p:nvPr/>
          </p:nvSpPr>
          <p:spPr>
            <a:xfrm>
              <a:off x="0" y="356798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0867923-2B3F-DB49-994C-0A218DBBDF98}"/>
                </a:ext>
              </a:extLst>
            </p:cNvPr>
            <p:cNvSpPr/>
            <p:nvPr/>
          </p:nvSpPr>
          <p:spPr>
            <a:xfrm>
              <a:off x="0" y="392843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32B1634-B72D-7348-8D72-FBD9C5499AC4}"/>
                </a:ext>
              </a:extLst>
            </p:cNvPr>
            <p:cNvSpPr/>
            <p:nvPr/>
          </p:nvSpPr>
          <p:spPr>
            <a:xfrm>
              <a:off x="0" y="428888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7857FF1-203F-974D-9C72-9EDD42EBDA67}"/>
                </a:ext>
              </a:extLst>
            </p:cNvPr>
            <p:cNvSpPr/>
            <p:nvPr/>
          </p:nvSpPr>
          <p:spPr>
            <a:xfrm>
              <a:off x="0" y="465368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804AB37-9CB2-C94B-A840-AE9E5BC1C334}"/>
                </a:ext>
              </a:extLst>
            </p:cNvPr>
            <p:cNvSpPr/>
            <p:nvPr/>
          </p:nvSpPr>
          <p:spPr>
            <a:xfrm>
              <a:off x="0" y="501413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AB8E0A9-3A88-7348-9559-0E27FA49D2EA}"/>
                </a:ext>
              </a:extLst>
            </p:cNvPr>
            <p:cNvSpPr/>
            <p:nvPr/>
          </p:nvSpPr>
          <p:spPr>
            <a:xfrm>
              <a:off x="0" y="537459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1E33237-30CF-2146-B93F-D540734D7304}"/>
                </a:ext>
              </a:extLst>
            </p:cNvPr>
            <p:cNvSpPr/>
            <p:nvPr/>
          </p:nvSpPr>
          <p:spPr>
            <a:xfrm>
              <a:off x="0" y="573504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27AB700-E751-7047-B063-646D5827B46A}"/>
                </a:ext>
              </a:extLst>
            </p:cNvPr>
            <p:cNvSpPr/>
            <p:nvPr/>
          </p:nvSpPr>
          <p:spPr>
            <a:xfrm>
              <a:off x="0" y="609550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F808D13-A8B5-6547-B668-586771637324}"/>
                </a:ext>
              </a:extLst>
            </p:cNvPr>
            <p:cNvSpPr/>
            <p:nvPr/>
          </p:nvSpPr>
          <p:spPr>
            <a:xfrm>
              <a:off x="0" y="645595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4767206D-8AA8-1840-A5F4-627CE7445023}"/>
                </a:ext>
              </a:extLst>
            </p:cNvPr>
            <p:cNvSpPr/>
            <p:nvPr/>
          </p:nvSpPr>
          <p:spPr>
            <a:xfrm>
              <a:off x="0" y="681640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4CCAC9A-AD5A-5441-94F7-3264406C808D}"/>
                </a:ext>
              </a:extLst>
            </p:cNvPr>
            <p:cNvSpPr/>
            <p:nvPr/>
          </p:nvSpPr>
          <p:spPr>
            <a:xfrm>
              <a:off x="0" y="717686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1622A78A-4921-3446-9D07-061DCA1AD931}"/>
                </a:ext>
              </a:extLst>
            </p:cNvPr>
            <p:cNvSpPr/>
            <p:nvPr/>
          </p:nvSpPr>
          <p:spPr>
            <a:xfrm>
              <a:off x="0" y="754165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F58040FF-7D89-6D41-8577-179D87583C14}"/>
                </a:ext>
              </a:extLst>
            </p:cNvPr>
            <p:cNvSpPr/>
            <p:nvPr/>
          </p:nvSpPr>
          <p:spPr>
            <a:xfrm>
              <a:off x="0" y="790211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28EA6B68-2D49-574D-A71B-BF86E782FDDF}"/>
                </a:ext>
              </a:extLst>
            </p:cNvPr>
            <p:cNvSpPr/>
            <p:nvPr/>
          </p:nvSpPr>
          <p:spPr>
            <a:xfrm>
              <a:off x="0" y="826256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38D89E81-742C-0B4E-871D-9FEE47A74147}"/>
                </a:ext>
              </a:extLst>
            </p:cNvPr>
            <p:cNvSpPr/>
            <p:nvPr/>
          </p:nvSpPr>
          <p:spPr>
            <a:xfrm>
              <a:off x="0" y="862302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6577E23-008D-9841-A535-B4B18EDE82D6}"/>
                </a:ext>
              </a:extLst>
            </p:cNvPr>
            <p:cNvSpPr/>
            <p:nvPr/>
          </p:nvSpPr>
          <p:spPr>
            <a:xfrm>
              <a:off x="0" y="898347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01556508-917B-114B-A344-229393DE2F21}"/>
                </a:ext>
              </a:extLst>
            </p:cNvPr>
            <p:cNvSpPr/>
            <p:nvPr/>
          </p:nvSpPr>
          <p:spPr>
            <a:xfrm>
              <a:off x="0" y="934392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2319C9A5-4910-0C4A-A438-623E08AA90E3}"/>
                </a:ext>
              </a:extLst>
            </p:cNvPr>
            <p:cNvSpPr/>
            <p:nvPr/>
          </p:nvSpPr>
          <p:spPr>
            <a:xfrm>
              <a:off x="0" y="970438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1D9E485C-C35A-A843-B63C-6FD834641A73}"/>
                </a:ext>
              </a:extLst>
            </p:cNvPr>
            <p:cNvSpPr/>
            <p:nvPr/>
          </p:nvSpPr>
          <p:spPr>
            <a:xfrm>
              <a:off x="0" y="1006483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8C018DD2-F7A2-9044-9197-39563945041E}"/>
                </a:ext>
              </a:extLst>
            </p:cNvPr>
            <p:cNvSpPr/>
            <p:nvPr/>
          </p:nvSpPr>
          <p:spPr>
            <a:xfrm>
              <a:off x="0" y="1042963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AC0A15BB-061D-C84C-8FA0-B3C185985C63}"/>
                </a:ext>
              </a:extLst>
            </p:cNvPr>
            <p:cNvSpPr/>
            <p:nvPr/>
          </p:nvSpPr>
          <p:spPr>
            <a:xfrm>
              <a:off x="0" y="1079008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EDD1C70C-E256-1142-8259-7448B83A316A}"/>
                </a:ext>
              </a:extLst>
            </p:cNvPr>
            <p:cNvSpPr/>
            <p:nvPr/>
          </p:nvSpPr>
          <p:spPr>
            <a:xfrm>
              <a:off x="0" y="1115054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AF6983C9-9C49-FD41-996B-6CDF1F2537B3}"/>
                </a:ext>
              </a:extLst>
            </p:cNvPr>
            <p:cNvSpPr/>
            <p:nvPr/>
          </p:nvSpPr>
          <p:spPr>
            <a:xfrm>
              <a:off x="0" y="1151099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B3F6A65B-5DA1-5440-82E5-A7D70A79DD0C}"/>
                </a:ext>
              </a:extLst>
            </p:cNvPr>
            <p:cNvSpPr/>
            <p:nvPr/>
          </p:nvSpPr>
          <p:spPr>
            <a:xfrm>
              <a:off x="0" y="1187144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B56E1389-5761-3E43-8A66-CA6E5393F4E8}"/>
                </a:ext>
              </a:extLst>
            </p:cNvPr>
            <p:cNvSpPr/>
            <p:nvPr/>
          </p:nvSpPr>
          <p:spPr>
            <a:xfrm>
              <a:off x="0" y="1223190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E2A1ECEF-DC82-2D4C-B2DC-CBC16EFF6E7A}"/>
                </a:ext>
              </a:extLst>
            </p:cNvPr>
            <p:cNvSpPr/>
            <p:nvPr/>
          </p:nvSpPr>
          <p:spPr>
            <a:xfrm>
              <a:off x="0" y="1259235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0A43CC12-E17F-F54F-B124-51A7E9AD8E21}"/>
                </a:ext>
              </a:extLst>
            </p:cNvPr>
            <p:cNvSpPr/>
            <p:nvPr/>
          </p:nvSpPr>
          <p:spPr>
            <a:xfrm>
              <a:off x="0" y="129571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59352F14-9F2C-014F-AE40-9DE9FD7C5173}"/>
                </a:ext>
              </a:extLst>
            </p:cNvPr>
            <p:cNvSpPr/>
            <p:nvPr/>
          </p:nvSpPr>
          <p:spPr>
            <a:xfrm>
              <a:off x="0" y="133176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8C4A4E23-FD87-374A-99D5-8E2A1EAE2BD9}"/>
                </a:ext>
              </a:extLst>
            </p:cNvPr>
            <p:cNvSpPr/>
            <p:nvPr/>
          </p:nvSpPr>
          <p:spPr>
            <a:xfrm rot="5400000">
              <a:off x="649149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6C5A7AAE-0234-A646-BEEC-1F941B73D464}"/>
                </a:ext>
              </a:extLst>
            </p:cNvPr>
            <p:cNvSpPr/>
            <p:nvPr/>
          </p:nvSpPr>
          <p:spPr>
            <a:xfrm rot="5400000">
              <a:off x="613104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FD8D4A20-908E-3B47-BD19-2782BA4E30D4}"/>
                </a:ext>
              </a:extLst>
            </p:cNvPr>
            <p:cNvSpPr/>
            <p:nvPr/>
          </p:nvSpPr>
          <p:spPr>
            <a:xfrm rot="5400000">
              <a:off x="577059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8C8845CF-030F-5E4F-84C4-48D903A35D96}"/>
                </a:ext>
              </a:extLst>
            </p:cNvPr>
            <p:cNvSpPr/>
            <p:nvPr/>
          </p:nvSpPr>
          <p:spPr>
            <a:xfrm rot="5400000">
              <a:off x="541013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AE65F3FF-0387-3D45-9C8E-7EEF6F7FC884}"/>
                </a:ext>
              </a:extLst>
            </p:cNvPr>
            <p:cNvSpPr/>
            <p:nvPr/>
          </p:nvSpPr>
          <p:spPr>
            <a:xfrm rot="5400000">
              <a:off x="504534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3EE5EEF1-7FB1-FA49-8153-C6C4D6B82C86}"/>
                </a:ext>
              </a:extLst>
            </p:cNvPr>
            <p:cNvSpPr/>
            <p:nvPr/>
          </p:nvSpPr>
          <p:spPr>
            <a:xfrm rot="5400000">
              <a:off x="46848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B63B8EE1-7F82-2643-B47C-698D6B843E4B}"/>
                </a:ext>
              </a:extLst>
            </p:cNvPr>
            <p:cNvSpPr/>
            <p:nvPr/>
          </p:nvSpPr>
          <p:spPr>
            <a:xfrm rot="5400000">
              <a:off x="43244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F4C81F82-5630-CD48-9C73-001D224029F5}"/>
                </a:ext>
              </a:extLst>
            </p:cNvPr>
            <p:cNvSpPr/>
            <p:nvPr/>
          </p:nvSpPr>
          <p:spPr>
            <a:xfrm rot="5400000">
              <a:off x="39639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9BAB7FF6-E0C6-EC47-B355-454A9744451F}"/>
                </a:ext>
              </a:extLst>
            </p:cNvPr>
            <p:cNvSpPr/>
            <p:nvPr/>
          </p:nvSpPr>
          <p:spPr>
            <a:xfrm rot="5400000">
              <a:off x="36035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871EA53F-2145-1A4A-A6E7-777FF9287F78}"/>
                </a:ext>
              </a:extLst>
            </p:cNvPr>
            <p:cNvSpPr/>
            <p:nvPr/>
          </p:nvSpPr>
          <p:spPr>
            <a:xfrm rot="5400000">
              <a:off x="32430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73855081-A73D-4A44-8AEB-8D5BD2F206B4}"/>
                </a:ext>
              </a:extLst>
            </p:cNvPr>
            <p:cNvSpPr/>
            <p:nvPr/>
          </p:nvSpPr>
          <p:spPr>
            <a:xfrm rot="5400000">
              <a:off x="288261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31A37311-DA06-1941-A00C-55FD19CACF64}"/>
                </a:ext>
              </a:extLst>
            </p:cNvPr>
            <p:cNvSpPr/>
            <p:nvPr/>
          </p:nvSpPr>
          <p:spPr>
            <a:xfrm rot="5400000">
              <a:off x="252216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0C497B6A-D4FA-7347-A72A-0C3293E5D1AC}"/>
                </a:ext>
              </a:extLst>
            </p:cNvPr>
            <p:cNvSpPr/>
            <p:nvPr/>
          </p:nvSpPr>
          <p:spPr>
            <a:xfrm rot="5400000">
              <a:off x="21573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0670FF60-E1FC-2F4C-B984-E4541D2C1FFD}"/>
                </a:ext>
              </a:extLst>
            </p:cNvPr>
            <p:cNvSpPr/>
            <p:nvPr/>
          </p:nvSpPr>
          <p:spPr>
            <a:xfrm rot="5400000">
              <a:off x="17969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CA250DD1-FBFD-5F4F-8994-14C2343706D3}"/>
                </a:ext>
              </a:extLst>
            </p:cNvPr>
            <p:cNvSpPr/>
            <p:nvPr/>
          </p:nvSpPr>
          <p:spPr>
            <a:xfrm rot="5400000">
              <a:off x="14364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BA38016F-4BBD-174F-9321-F76CC30E0702}"/>
                </a:ext>
              </a:extLst>
            </p:cNvPr>
            <p:cNvSpPr/>
            <p:nvPr/>
          </p:nvSpPr>
          <p:spPr>
            <a:xfrm rot="5400000">
              <a:off x="10760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2887536D-4FBE-9B45-8882-A411A1AB0566}"/>
                </a:ext>
              </a:extLst>
            </p:cNvPr>
            <p:cNvSpPr/>
            <p:nvPr/>
          </p:nvSpPr>
          <p:spPr>
            <a:xfrm rot="5400000">
              <a:off x="7155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62A62DC0-5852-AB43-B918-3AC61B7FD82B}"/>
                </a:ext>
              </a:extLst>
            </p:cNvPr>
            <p:cNvSpPr/>
            <p:nvPr/>
          </p:nvSpPr>
          <p:spPr>
            <a:xfrm rot="5400000">
              <a:off x="3550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0BA6621C-AF54-AC4E-9176-C65848AAD152}"/>
                </a:ext>
              </a:extLst>
            </p:cNvPr>
            <p:cNvSpPr/>
            <p:nvPr/>
          </p:nvSpPr>
          <p:spPr>
            <a:xfrm rot="5400000">
              <a:off x="-53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7F2B4C55-33EA-4A4E-BE38-9C1CA5A3FED1}"/>
                </a:ext>
              </a:extLst>
            </p:cNvPr>
            <p:cNvSpPr/>
            <p:nvPr/>
          </p:nvSpPr>
          <p:spPr>
            <a:xfrm rot="5400000">
              <a:off x="-3658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A9034A32-8F4D-D042-A17E-BE49A0702313}"/>
                </a:ext>
              </a:extLst>
            </p:cNvPr>
            <p:cNvSpPr/>
            <p:nvPr/>
          </p:nvSpPr>
          <p:spPr>
            <a:xfrm rot="5400000">
              <a:off x="-7306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5E86B7AB-1150-1A46-B620-E73AB88FEC60}"/>
                </a:ext>
              </a:extLst>
            </p:cNvPr>
            <p:cNvSpPr/>
            <p:nvPr/>
          </p:nvSpPr>
          <p:spPr>
            <a:xfrm rot="5400000">
              <a:off x="-109106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82737585-4702-D444-A311-5E2EAA614E26}"/>
                </a:ext>
              </a:extLst>
            </p:cNvPr>
            <p:cNvSpPr/>
            <p:nvPr/>
          </p:nvSpPr>
          <p:spPr>
            <a:xfrm rot="5400000">
              <a:off x="-145151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022AE0B9-5F75-144A-9C4E-CB7746182DC0}"/>
                </a:ext>
              </a:extLst>
            </p:cNvPr>
            <p:cNvSpPr/>
            <p:nvPr/>
          </p:nvSpPr>
          <p:spPr>
            <a:xfrm rot="5400000">
              <a:off x="-181196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EC4E27C9-FFEA-B041-A248-298EEBF2E448}"/>
                </a:ext>
              </a:extLst>
            </p:cNvPr>
            <p:cNvSpPr/>
            <p:nvPr/>
          </p:nvSpPr>
          <p:spPr>
            <a:xfrm rot="5400000">
              <a:off x="-21724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A25918F5-6566-0E43-9AFB-BF0F7471CFF4}"/>
                </a:ext>
              </a:extLst>
            </p:cNvPr>
            <p:cNvSpPr/>
            <p:nvPr/>
          </p:nvSpPr>
          <p:spPr>
            <a:xfrm rot="5400000">
              <a:off x="-25328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D376A93B-8F2C-D447-A7A4-70A2D51636C2}"/>
                </a:ext>
              </a:extLst>
            </p:cNvPr>
            <p:cNvSpPr/>
            <p:nvPr/>
          </p:nvSpPr>
          <p:spPr>
            <a:xfrm rot="5400000">
              <a:off x="-28933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FFC6CBDB-C514-CF43-9D4C-4FAA9403BA1C}"/>
                </a:ext>
              </a:extLst>
            </p:cNvPr>
            <p:cNvSpPr/>
            <p:nvPr/>
          </p:nvSpPr>
          <p:spPr>
            <a:xfrm rot="5400000">
              <a:off x="-32537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B12984BB-84F3-6041-ABB8-3C5061E497E5}"/>
                </a:ext>
              </a:extLst>
            </p:cNvPr>
            <p:cNvSpPr/>
            <p:nvPr/>
          </p:nvSpPr>
          <p:spPr>
            <a:xfrm rot="5400000">
              <a:off x="-361858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ECCA0F1F-25EA-D544-A5EF-D9FD63E41202}"/>
                </a:ext>
              </a:extLst>
            </p:cNvPr>
            <p:cNvSpPr/>
            <p:nvPr/>
          </p:nvSpPr>
          <p:spPr>
            <a:xfrm rot="5400000">
              <a:off x="-397903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3951F54C-CE1E-6A41-9CD5-7388B264D056}"/>
                </a:ext>
              </a:extLst>
            </p:cNvPr>
            <p:cNvSpPr/>
            <p:nvPr/>
          </p:nvSpPr>
          <p:spPr>
            <a:xfrm rot="5400000">
              <a:off x="-433948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660A0B44-51E2-8C45-8700-90C2F2674D8B}"/>
                </a:ext>
              </a:extLst>
            </p:cNvPr>
            <p:cNvSpPr/>
            <p:nvPr/>
          </p:nvSpPr>
          <p:spPr>
            <a:xfrm rot="5400000">
              <a:off x="-469994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AAAF7440-D61B-884D-854F-E2EE161C340F}"/>
                </a:ext>
              </a:extLst>
            </p:cNvPr>
            <p:cNvSpPr/>
            <p:nvPr/>
          </p:nvSpPr>
          <p:spPr>
            <a:xfrm rot="5400000">
              <a:off x="-50603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C30C0C55-8CAD-064E-BC12-D3247795FE86}"/>
                </a:ext>
              </a:extLst>
            </p:cNvPr>
            <p:cNvSpPr/>
            <p:nvPr/>
          </p:nvSpPr>
          <p:spPr>
            <a:xfrm rot="5400000">
              <a:off x="-54208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108E0A4A-2B5C-CB47-8BE1-5BF7BBE0A9D7}"/>
                </a:ext>
              </a:extLst>
            </p:cNvPr>
            <p:cNvSpPr/>
            <p:nvPr/>
          </p:nvSpPr>
          <p:spPr>
            <a:xfrm rot="5400000">
              <a:off x="-57813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759B5672-6E12-4F44-87AE-686BB38FDF43}"/>
                </a:ext>
              </a:extLst>
            </p:cNvPr>
            <p:cNvSpPr/>
            <p:nvPr/>
          </p:nvSpPr>
          <p:spPr>
            <a:xfrm rot="5400000">
              <a:off x="-61461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F350687D-4CBC-3D44-A50C-AFD55AA3C705}"/>
                </a:ext>
              </a:extLst>
            </p:cNvPr>
            <p:cNvSpPr/>
            <p:nvPr/>
          </p:nvSpPr>
          <p:spPr>
            <a:xfrm rot="5400000">
              <a:off x="-650655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63DBB084-6D78-EF44-9CF9-068232F25F47}"/>
                </a:ext>
              </a:extLst>
            </p:cNvPr>
            <p:cNvSpPr/>
            <p:nvPr/>
          </p:nvSpPr>
          <p:spPr>
            <a:xfrm rot="5400000">
              <a:off x="173224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A187979-BE5E-3F46-8F0D-EAAA0D3CD0E1}"/>
                </a:ext>
              </a:extLst>
            </p:cNvPr>
            <p:cNvSpPr/>
            <p:nvPr/>
          </p:nvSpPr>
          <p:spPr>
            <a:xfrm rot="5400000">
              <a:off x="169620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439CB854-7CED-4144-A6C8-7129E59BADA5}"/>
                </a:ext>
              </a:extLst>
            </p:cNvPr>
            <p:cNvSpPr/>
            <p:nvPr/>
          </p:nvSpPr>
          <p:spPr>
            <a:xfrm rot="5400000">
              <a:off x="166015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97AE3748-9898-ED40-BA1A-C95A21ACF4F3}"/>
                </a:ext>
              </a:extLst>
            </p:cNvPr>
            <p:cNvSpPr/>
            <p:nvPr/>
          </p:nvSpPr>
          <p:spPr>
            <a:xfrm rot="5400000">
              <a:off x="162411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FEC52661-3DDC-7840-ADB5-84008990A208}"/>
                </a:ext>
              </a:extLst>
            </p:cNvPr>
            <p:cNvSpPr/>
            <p:nvPr/>
          </p:nvSpPr>
          <p:spPr>
            <a:xfrm rot="5400000">
              <a:off x="158806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11D8DFBE-DF76-4F41-ADCE-D02AF3952068}"/>
                </a:ext>
              </a:extLst>
            </p:cNvPr>
            <p:cNvSpPr/>
            <p:nvPr/>
          </p:nvSpPr>
          <p:spPr>
            <a:xfrm rot="5400000">
              <a:off x="1551587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AD35B7E4-1152-FA4E-9717-B874BC71211D}"/>
                </a:ext>
              </a:extLst>
            </p:cNvPr>
            <p:cNvSpPr/>
            <p:nvPr/>
          </p:nvSpPr>
          <p:spPr>
            <a:xfrm rot="5400000">
              <a:off x="1515542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AD263F1D-52C5-8940-82E7-60A6DF383B9F}"/>
                </a:ext>
              </a:extLst>
            </p:cNvPr>
            <p:cNvSpPr/>
            <p:nvPr/>
          </p:nvSpPr>
          <p:spPr>
            <a:xfrm rot="5400000">
              <a:off x="147949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06D7B33F-A7D4-C642-B6C5-E8487B04E7EA}"/>
                </a:ext>
              </a:extLst>
            </p:cNvPr>
            <p:cNvSpPr/>
            <p:nvPr/>
          </p:nvSpPr>
          <p:spPr>
            <a:xfrm rot="5400000">
              <a:off x="144345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0E24433C-9F8D-A042-90CE-CBE1733172E9}"/>
                </a:ext>
              </a:extLst>
            </p:cNvPr>
            <p:cNvSpPr/>
            <p:nvPr/>
          </p:nvSpPr>
          <p:spPr>
            <a:xfrm rot="5400000">
              <a:off x="140740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249B6CD-70CA-174D-AA85-8005EB9E7E91}"/>
                </a:ext>
              </a:extLst>
            </p:cNvPr>
            <p:cNvSpPr/>
            <p:nvPr/>
          </p:nvSpPr>
          <p:spPr>
            <a:xfrm rot="5400000">
              <a:off x="137136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73DBDCB2-8CFE-BF43-879F-57085F5BA4E0}"/>
                </a:ext>
              </a:extLst>
            </p:cNvPr>
            <p:cNvSpPr/>
            <p:nvPr/>
          </p:nvSpPr>
          <p:spPr>
            <a:xfrm rot="5400000">
              <a:off x="133531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5693ABE8-4431-1248-B031-711E05C87732}"/>
                </a:ext>
              </a:extLst>
            </p:cNvPr>
            <p:cNvSpPr/>
            <p:nvPr/>
          </p:nvSpPr>
          <p:spPr>
            <a:xfrm rot="5400000">
              <a:off x="129926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267D7DC4-0CE8-C348-92A8-7C2A66E0BBAF}"/>
                </a:ext>
              </a:extLst>
            </p:cNvPr>
            <p:cNvSpPr/>
            <p:nvPr/>
          </p:nvSpPr>
          <p:spPr>
            <a:xfrm rot="5400000">
              <a:off x="126279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64E22688-9F63-DC45-9733-E2D9DF793CED}"/>
                </a:ext>
              </a:extLst>
            </p:cNvPr>
            <p:cNvSpPr/>
            <p:nvPr/>
          </p:nvSpPr>
          <p:spPr>
            <a:xfrm rot="5400000">
              <a:off x="1226744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F5D23D5A-F2EF-E14A-A1FE-E21E8ACBA382}"/>
                </a:ext>
              </a:extLst>
            </p:cNvPr>
            <p:cNvSpPr/>
            <p:nvPr/>
          </p:nvSpPr>
          <p:spPr>
            <a:xfrm rot="5400000">
              <a:off x="1190699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E0A25594-D945-F846-9C7B-CEF358EA7D83}"/>
                </a:ext>
              </a:extLst>
            </p:cNvPr>
            <p:cNvSpPr/>
            <p:nvPr/>
          </p:nvSpPr>
          <p:spPr>
            <a:xfrm rot="5400000">
              <a:off x="1154653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D20A05D8-FAC4-4E4F-809D-16590D1245D1}"/>
                </a:ext>
              </a:extLst>
            </p:cNvPr>
            <p:cNvSpPr/>
            <p:nvPr/>
          </p:nvSpPr>
          <p:spPr>
            <a:xfrm rot="5400000">
              <a:off x="111860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4C596366-824F-4440-8D96-63EB6B513149}"/>
                </a:ext>
              </a:extLst>
            </p:cNvPr>
            <p:cNvSpPr/>
            <p:nvPr/>
          </p:nvSpPr>
          <p:spPr>
            <a:xfrm rot="5400000">
              <a:off x="108256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9966A841-130E-FC4D-889A-A4E8F141AB1B}"/>
                </a:ext>
              </a:extLst>
            </p:cNvPr>
            <p:cNvSpPr/>
            <p:nvPr/>
          </p:nvSpPr>
          <p:spPr>
            <a:xfrm rot="5400000">
              <a:off x="104651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073F932E-FED2-BF44-A82B-E391BF701496}"/>
                </a:ext>
              </a:extLst>
            </p:cNvPr>
            <p:cNvSpPr/>
            <p:nvPr/>
          </p:nvSpPr>
          <p:spPr>
            <a:xfrm rot="5400000">
              <a:off x="101047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CE5B6BD1-D5A3-0D40-8B32-CCA2BBBD923E}"/>
                </a:ext>
              </a:extLst>
            </p:cNvPr>
            <p:cNvSpPr/>
            <p:nvPr/>
          </p:nvSpPr>
          <p:spPr>
            <a:xfrm rot="5400000">
              <a:off x="973992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4DB50593-B5FC-D74B-B2EC-86B4969BE235}"/>
                </a:ext>
              </a:extLst>
            </p:cNvPr>
            <p:cNvSpPr/>
            <p:nvPr/>
          </p:nvSpPr>
          <p:spPr>
            <a:xfrm rot="5400000">
              <a:off x="937947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82268F31-7789-3C4D-A9CF-9ABF2783683C}"/>
                </a:ext>
              </a:extLst>
            </p:cNvPr>
            <p:cNvSpPr/>
            <p:nvPr/>
          </p:nvSpPr>
          <p:spPr>
            <a:xfrm rot="5400000">
              <a:off x="901901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D38829D5-4B68-AD42-9F66-C88A5FCA4DE1}"/>
                </a:ext>
              </a:extLst>
            </p:cNvPr>
            <p:cNvSpPr/>
            <p:nvPr/>
          </p:nvSpPr>
          <p:spPr>
            <a:xfrm rot="5400000">
              <a:off x="865856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D87BC6A2-F362-A349-93AC-8EEBDE0BA4F6}"/>
                </a:ext>
              </a:extLst>
            </p:cNvPr>
            <p:cNvSpPr/>
            <p:nvPr/>
          </p:nvSpPr>
          <p:spPr>
            <a:xfrm rot="5400000">
              <a:off x="82981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9006DDD4-47A5-2545-AE96-62917C214A20}"/>
                </a:ext>
              </a:extLst>
            </p:cNvPr>
            <p:cNvSpPr/>
            <p:nvPr/>
          </p:nvSpPr>
          <p:spPr>
            <a:xfrm rot="5400000">
              <a:off x="79376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7A9EDF94-82C3-0044-9F10-976613266176}"/>
                </a:ext>
              </a:extLst>
            </p:cNvPr>
            <p:cNvSpPr/>
            <p:nvPr/>
          </p:nvSpPr>
          <p:spPr>
            <a:xfrm rot="5400000">
              <a:off x="757720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6874DE33-A99B-5543-BED2-59F3F281B905}"/>
                </a:ext>
              </a:extLst>
            </p:cNvPr>
            <p:cNvSpPr/>
            <p:nvPr/>
          </p:nvSpPr>
          <p:spPr>
            <a:xfrm rot="5400000">
              <a:off x="72124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B152584B-13FF-434C-84FF-E0CCC191DCFA}"/>
                </a:ext>
              </a:extLst>
            </p:cNvPr>
            <p:cNvSpPr/>
            <p:nvPr/>
          </p:nvSpPr>
          <p:spPr>
            <a:xfrm rot="5400000">
              <a:off x="685195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06E7A98B-FC0A-7842-9192-A2EEB88E50E7}"/>
              </a:ext>
            </a:extLst>
          </p:cNvPr>
          <p:cNvSpPr/>
          <p:nvPr/>
        </p:nvSpPr>
        <p:spPr>
          <a:xfrm>
            <a:off x="1797605" y="4015745"/>
            <a:ext cx="20705372" cy="94552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4" name="รูปภาพ 1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394" y="12495530"/>
            <a:ext cx="679530" cy="923243"/>
          </a:xfrm>
          <a:prstGeom prst="rect">
            <a:avLst/>
          </a:prstGeom>
        </p:spPr>
      </p:pic>
      <p:sp>
        <p:nvSpPr>
          <p:cNvPr id="123" name="TextBox 12">
            <a:extLst>
              <a:ext uri="{FF2B5EF4-FFF2-40B4-BE49-F238E27FC236}">
                <a16:creationId xmlns:a16="http://schemas.microsoft.com/office/drawing/2014/main" xmlns="" id="{E3C2DB3D-74B2-8043-ADB5-7C64E52013A0}"/>
              </a:ext>
            </a:extLst>
          </p:cNvPr>
          <p:cNvSpPr txBox="1"/>
          <p:nvPr/>
        </p:nvSpPr>
        <p:spPr>
          <a:xfrm>
            <a:off x="2084702" y="4282289"/>
            <a:ext cx="20356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4</a:t>
            </a:r>
            <a:r>
              <a:rPr lang="en-US" sz="96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. </a:t>
            </a:r>
            <a:r>
              <a:rPr lang="th-TH" sz="96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โครงการนักสืบตาสับปะรด  </a:t>
            </a:r>
            <a:r>
              <a:rPr lang="th-TH" sz="54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ผู้รับผิดชอบ กองเสริมสร้างสมรรถนะนักเรียน</a:t>
            </a:r>
            <a:endParaRPr lang="en-US" sz="10000" b="1" dirty="0">
              <a:solidFill>
                <a:schemeClr val="bg1"/>
              </a:solidFill>
              <a:latin typeface="TH SarabunPSK" pitchFamily="34" charset="-34"/>
              <a:ea typeface="Lato Black" panose="020F0502020204030203" pitchFamily="34" charset="0"/>
              <a:cs typeface="TH SarabunPSK" pitchFamily="34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3436583" y="6031685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5" name="สี่เหลี่ยมผืนผ้ามุมมน 124"/>
          <p:cNvSpPr/>
          <p:nvPr/>
        </p:nvSpPr>
        <p:spPr>
          <a:xfrm>
            <a:off x="14313290" y="5960992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6" name="สี่เหลี่ยมผืนผ้ามุมมน 125"/>
          <p:cNvSpPr/>
          <p:nvPr/>
        </p:nvSpPr>
        <p:spPr>
          <a:xfrm>
            <a:off x="3396493" y="9703675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7" name="สี่เหลี่ยมผืนผ้ามุมมน 126"/>
          <p:cNvSpPr/>
          <p:nvPr/>
        </p:nvSpPr>
        <p:spPr>
          <a:xfrm>
            <a:off x="14420981" y="9712159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8" name="สี่เหลี่ยมผืนผ้า 127"/>
          <p:cNvSpPr/>
          <p:nvPr/>
        </p:nvSpPr>
        <p:spPr>
          <a:xfrm>
            <a:off x="734760" y="107943"/>
            <a:ext cx="231081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2.2</a:t>
            </a:r>
            <a:r>
              <a:rPr lang="th-TH" sz="96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รายละเอียดและความคืบหน้าของการดำเนินโครงการที่สำคัญและโดดเด่น</a:t>
            </a:r>
            <a:r>
              <a:rPr lang="th-TH" sz="96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TH SarabunPSK" pitchFamily="34" charset="-34"/>
                <a:ea typeface="Lato" charset="0"/>
                <a:cs typeface="TH SarabunPSK" pitchFamily="34" charset="-34"/>
              </a:rPr>
              <a:t>ตามแผนปฏิบัติราชการประจำปีงบประมาณ พ.ศ.2562</a:t>
            </a:r>
            <a:endParaRPr lang="en-US" sz="9600" b="1" dirty="0">
              <a:solidFill>
                <a:schemeClr val="bg1"/>
              </a:solidFill>
              <a:effectLst>
                <a:glow rad="127000">
                  <a:srgbClr val="C00000"/>
                </a:glow>
              </a:effectLst>
              <a:latin typeface="TH SarabunPSK" pitchFamily="34" charset="-34"/>
              <a:ea typeface="Lato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364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AF569B1-7FB2-684B-9150-8CBD03DB83EF}"/>
              </a:ext>
            </a:extLst>
          </p:cNvPr>
          <p:cNvGrpSpPr/>
          <p:nvPr/>
        </p:nvGrpSpPr>
        <p:grpSpPr>
          <a:xfrm>
            <a:off x="0" y="-2"/>
            <a:ext cx="24377650" cy="13716004"/>
            <a:chOff x="0" y="-2"/>
            <a:chExt cx="24377650" cy="137160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5E05300-EE2C-754C-9495-B8827387D294}"/>
                </a:ext>
              </a:extLst>
            </p:cNvPr>
            <p:cNvGrpSpPr/>
            <p:nvPr/>
          </p:nvGrpSpPr>
          <p:grpSpPr>
            <a:xfrm>
              <a:off x="0" y="-2"/>
              <a:ext cx="24377650" cy="13716003"/>
              <a:chOff x="0" y="-1"/>
              <a:chExt cx="24377650" cy="12191002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2949FB38-9920-9A40-BFB4-1B241A81DA7E}"/>
                  </a:ext>
                </a:extLst>
              </p:cNvPr>
              <p:cNvSpPr/>
              <p:nvPr/>
            </p:nvSpPr>
            <p:spPr>
              <a:xfrm>
                <a:off x="0" y="-1"/>
                <a:ext cx="24377650" cy="60955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AF0CAF8E-DFF4-6648-BEE4-0FF367B11FCB}"/>
                  </a:ext>
                </a:extLst>
              </p:cNvPr>
              <p:cNvSpPr/>
              <p:nvPr/>
            </p:nvSpPr>
            <p:spPr>
              <a:xfrm>
                <a:off x="0" y="6095500"/>
                <a:ext cx="24377650" cy="6095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077EFA2-EB6A-734D-B530-52239F018B99}"/>
                </a:ext>
              </a:extLst>
            </p:cNvPr>
            <p:cNvSpPr/>
            <p:nvPr/>
          </p:nvSpPr>
          <p:spPr>
            <a:xfrm>
              <a:off x="0" y="3195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ADB051D-15EA-7D4C-98BC-69CDFDF010CF}"/>
                </a:ext>
              </a:extLst>
            </p:cNvPr>
            <p:cNvSpPr/>
            <p:nvPr/>
          </p:nvSpPr>
          <p:spPr>
            <a:xfrm>
              <a:off x="0" y="6800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418B84C-7CBB-3E42-8294-B5D1D6C8ECC9}"/>
                </a:ext>
              </a:extLst>
            </p:cNvPr>
            <p:cNvSpPr/>
            <p:nvPr/>
          </p:nvSpPr>
          <p:spPr>
            <a:xfrm>
              <a:off x="0" y="104046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A9DFBCB-BE0A-3C4D-BDDE-6D7F959CA4D2}"/>
                </a:ext>
              </a:extLst>
            </p:cNvPr>
            <p:cNvSpPr/>
            <p:nvPr/>
          </p:nvSpPr>
          <p:spPr>
            <a:xfrm>
              <a:off x="0" y="140091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D0D55EA-FA72-024B-9F86-016D85DC4EB4}"/>
                </a:ext>
              </a:extLst>
            </p:cNvPr>
            <p:cNvSpPr/>
            <p:nvPr/>
          </p:nvSpPr>
          <p:spPr>
            <a:xfrm>
              <a:off x="0" y="176571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E0227C2E-FC83-CA47-BAF5-7D81DF33DA7C}"/>
                </a:ext>
              </a:extLst>
            </p:cNvPr>
            <p:cNvSpPr/>
            <p:nvPr/>
          </p:nvSpPr>
          <p:spPr>
            <a:xfrm>
              <a:off x="0" y="212616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A879737A-7422-BB4F-A4E9-6BBB874B7000}"/>
                </a:ext>
              </a:extLst>
            </p:cNvPr>
            <p:cNvSpPr/>
            <p:nvPr/>
          </p:nvSpPr>
          <p:spPr>
            <a:xfrm>
              <a:off x="0" y="248661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A9CEF8C-AA6D-664B-9001-1C307C21C7D1}"/>
                </a:ext>
              </a:extLst>
            </p:cNvPr>
            <p:cNvSpPr/>
            <p:nvPr/>
          </p:nvSpPr>
          <p:spPr>
            <a:xfrm>
              <a:off x="0" y="284707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4017178-E08C-DD4E-AFAB-A3533CB9B982}"/>
                </a:ext>
              </a:extLst>
            </p:cNvPr>
            <p:cNvSpPr/>
            <p:nvPr/>
          </p:nvSpPr>
          <p:spPr>
            <a:xfrm>
              <a:off x="0" y="320752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73975C1-65BF-B941-906D-5823C370E43A}"/>
                </a:ext>
              </a:extLst>
            </p:cNvPr>
            <p:cNvSpPr/>
            <p:nvPr/>
          </p:nvSpPr>
          <p:spPr>
            <a:xfrm>
              <a:off x="0" y="356798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0867923-2B3F-DB49-994C-0A218DBBDF98}"/>
                </a:ext>
              </a:extLst>
            </p:cNvPr>
            <p:cNvSpPr/>
            <p:nvPr/>
          </p:nvSpPr>
          <p:spPr>
            <a:xfrm>
              <a:off x="0" y="392843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32B1634-B72D-7348-8D72-FBD9C5499AC4}"/>
                </a:ext>
              </a:extLst>
            </p:cNvPr>
            <p:cNvSpPr/>
            <p:nvPr/>
          </p:nvSpPr>
          <p:spPr>
            <a:xfrm>
              <a:off x="0" y="428888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7857FF1-203F-974D-9C72-9EDD42EBDA67}"/>
                </a:ext>
              </a:extLst>
            </p:cNvPr>
            <p:cNvSpPr/>
            <p:nvPr/>
          </p:nvSpPr>
          <p:spPr>
            <a:xfrm>
              <a:off x="0" y="465368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804AB37-9CB2-C94B-A840-AE9E5BC1C334}"/>
                </a:ext>
              </a:extLst>
            </p:cNvPr>
            <p:cNvSpPr/>
            <p:nvPr/>
          </p:nvSpPr>
          <p:spPr>
            <a:xfrm>
              <a:off x="0" y="501413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AB8E0A9-3A88-7348-9559-0E27FA49D2EA}"/>
                </a:ext>
              </a:extLst>
            </p:cNvPr>
            <p:cNvSpPr/>
            <p:nvPr/>
          </p:nvSpPr>
          <p:spPr>
            <a:xfrm>
              <a:off x="0" y="537459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1E33237-30CF-2146-B93F-D540734D7304}"/>
                </a:ext>
              </a:extLst>
            </p:cNvPr>
            <p:cNvSpPr/>
            <p:nvPr/>
          </p:nvSpPr>
          <p:spPr>
            <a:xfrm>
              <a:off x="0" y="573504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27AB700-E751-7047-B063-646D5827B46A}"/>
                </a:ext>
              </a:extLst>
            </p:cNvPr>
            <p:cNvSpPr/>
            <p:nvPr/>
          </p:nvSpPr>
          <p:spPr>
            <a:xfrm>
              <a:off x="0" y="609550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F808D13-A8B5-6547-B668-586771637324}"/>
                </a:ext>
              </a:extLst>
            </p:cNvPr>
            <p:cNvSpPr/>
            <p:nvPr/>
          </p:nvSpPr>
          <p:spPr>
            <a:xfrm>
              <a:off x="0" y="645595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4767206D-8AA8-1840-A5F4-627CE7445023}"/>
                </a:ext>
              </a:extLst>
            </p:cNvPr>
            <p:cNvSpPr/>
            <p:nvPr/>
          </p:nvSpPr>
          <p:spPr>
            <a:xfrm>
              <a:off x="0" y="681640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4CCAC9A-AD5A-5441-94F7-3264406C808D}"/>
                </a:ext>
              </a:extLst>
            </p:cNvPr>
            <p:cNvSpPr/>
            <p:nvPr/>
          </p:nvSpPr>
          <p:spPr>
            <a:xfrm>
              <a:off x="0" y="717686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1622A78A-4921-3446-9D07-061DCA1AD931}"/>
                </a:ext>
              </a:extLst>
            </p:cNvPr>
            <p:cNvSpPr/>
            <p:nvPr/>
          </p:nvSpPr>
          <p:spPr>
            <a:xfrm>
              <a:off x="0" y="754165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F58040FF-7D89-6D41-8577-179D87583C14}"/>
                </a:ext>
              </a:extLst>
            </p:cNvPr>
            <p:cNvSpPr/>
            <p:nvPr/>
          </p:nvSpPr>
          <p:spPr>
            <a:xfrm>
              <a:off x="0" y="790211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28EA6B68-2D49-574D-A71B-BF86E782FDDF}"/>
                </a:ext>
              </a:extLst>
            </p:cNvPr>
            <p:cNvSpPr/>
            <p:nvPr/>
          </p:nvSpPr>
          <p:spPr>
            <a:xfrm>
              <a:off x="0" y="826256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38D89E81-742C-0B4E-871D-9FEE47A74147}"/>
                </a:ext>
              </a:extLst>
            </p:cNvPr>
            <p:cNvSpPr/>
            <p:nvPr/>
          </p:nvSpPr>
          <p:spPr>
            <a:xfrm>
              <a:off x="0" y="862302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6577E23-008D-9841-A535-B4B18EDE82D6}"/>
                </a:ext>
              </a:extLst>
            </p:cNvPr>
            <p:cNvSpPr/>
            <p:nvPr/>
          </p:nvSpPr>
          <p:spPr>
            <a:xfrm>
              <a:off x="0" y="898347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01556508-917B-114B-A344-229393DE2F21}"/>
                </a:ext>
              </a:extLst>
            </p:cNvPr>
            <p:cNvSpPr/>
            <p:nvPr/>
          </p:nvSpPr>
          <p:spPr>
            <a:xfrm>
              <a:off x="0" y="934392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2319C9A5-4910-0C4A-A438-623E08AA90E3}"/>
                </a:ext>
              </a:extLst>
            </p:cNvPr>
            <p:cNvSpPr/>
            <p:nvPr/>
          </p:nvSpPr>
          <p:spPr>
            <a:xfrm>
              <a:off x="0" y="970438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1D9E485C-C35A-A843-B63C-6FD834641A73}"/>
                </a:ext>
              </a:extLst>
            </p:cNvPr>
            <p:cNvSpPr/>
            <p:nvPr/>
          </p:nvSpPr>
          <p:spPr>
            <a:xfrm>
              <a:off x="0" y="1006483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8C018DD2-F7A2-9044-9197-39563945041E}"/>
                </a:ext>
              </a:extLst>
            </p:cNvPr>
            <p:cNvSpPr/>
            <p:nvPr/>
          </p:nvSpPr>
          <p:spPr>
            <a:xfrm>
              <a:off x="0" y="1042963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AC0A15BB-061D-C84C-8FA0-B3C185985C63}"/>
                </a:ext>
              </a:extLst>
            </p:cNvPr>
            <p:cNvSpPr/>
            <p:nvPr/>
          </p:nvSpPr>
          <p:spPr>
            <a:xfrm>
              <a:off x="0" y="1079008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EDD1C70C-E256-1142-8259-7448B83A316A}"/>
                </a:ext>
              </a:extLst>
            </p:cNvPr>
            <p:cNvSpPr/>
            <p:nvPr/>
          </p:nvSpPr>
          <p:spPr>
            <a:xfrm>
              <a:off x="0" y="1115054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AF6983C9-9C49-FD41-996B-6CDF1F2537B3}"/>
                </a:ext>
              </a:extLst>
            </p:cNvPr>
            <p:cNvSpPr/>
            <p:nvPr/>
          </p:nvSpPr>
          <p:spPr>
            <a:xfrm>
              <a:off x="0" y="1151099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B3F6A65B-5DA1-5440-82E5-A7D70A79DD0C}"/>
                </a:ext>
              </a:extLst>
            </p:cNvPr>
            <p:cNvSpPr/>
            <p:nvPr/>
          </p:nvSpPr>
          <p:spPr>
            <a:xfrm>
              <a:off x="0" y="1187144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B56E1389-5761-3E43-8A66-CA6E5393F4E8}"/>
                </a:ext>
              </a:extLst>
            </p:cNvPr>
            <p:cNvSpPr/>
            <p:nvPr/>
          </p:nvSpPr>
          <p:spPr>
            <a:xfrm>
              <a:off x="0" y="1223190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E2A1ECEF-DC82-2D4C-B2DC-CBC16EFF6E7A}"/>
                </a:ext>
              </a:extLst>
            </p:cNvPr>
            <p:cNvSpPr/>
            <p:nvPr/>
          </p:nvSpPr>
          <p:spPr>
            <a:xfrm>
              <a:off x="0" y="1259235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0A43CC12-E17F-F54F-B124-51A7E9AD8E21}"/>
                </a:ext>
              </a:extLst>
            </p:cNvPr>
            <p:cNvSpPr/>
            <p:nvPr/>
          </p:nvSpPr>
          <p:spPr>
            <a:xfrm>
              <a:off x="0" y="129571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59352F14-9F2C-014F-AE40-9DE9FD7C5173}"/>
                </a:ext>
              </a:extLst>
            </p:cNvPr>
            <p:cNvSpPr/>
            <p:nvPr/>
          </p:nvSpPr>
          <p:spPr>
            <a:xfrm>
              <a:off x="0" y="133176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8C4A4E23-FD87-374A-99D5-8E2A1EAE2BD9}"/>
                </a:ext>
              </a:extLst>
            </p:cNvPr>
            <p:cNvSpPr/>
            <p:nvPr/>
          </p:nvSpPr>
          <p:spPr>
            <a:xfrm rot="5400000">
              <a:off x="649149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6C5A7AAE-0234-A646-BEEC-1F941B73D464}"/>
                </a:ext>
              </a:extLst>
            </p:cNvPr>
            <p:cNvSpPr/>
            <p:nvPr/>
          </p:nvSpPr>
          <p:spPr>
            <a:xfrm rot="5400000">
              <a:off x="613104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FD8D4A20-908E-3B47-BD19-2782BA4E30D4}"/>
                </a:ext>
              </a:extLst>
            </p:cNvPr>
            <p:cNvSpPr/>
            <p:nvPr/>
          </p:nvSpPr>
          <p:spPr>
            <a:xfrm rot="5400000">
              <a:off x="577059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8C8845CF-030F-5E4F-84C4-48D903A35D96}"/>
                </a:ext>
              </a:extLst>
            </p:cNvPr>
            <p:cNvSpPr/>
            <p:nvPr/>
          </p:nvSpPr>
          <p:spPr>
            <a:xfrm rot="5400000">
              <a:off x="541013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AE65F3FF-0387-3D45-9C8E-7EEF6F7FC884}"/>
                </a:ext>
              </a:extLst>
            </p:cNvPr>
            <p:cNvSpPr/>
            <p:nvPr/>
          </p:nvSpPr>
          <p:spPr>
            <a:xfrm rot="5400000">
              <a:off x="504534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3EE5EEF1-7FB1-FA49-8153-C6C4D6B82C86}"/>
                </a:ext>
              </a:extLst>
            </p:cNvPr>
            <p:cNvSpPr/>
            <p:nvPr/>
          </p:nvSpPr>
          <p:spPr>
            <a:xfrm rot="5400000">
              <a:off x="46848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B63B8EE1-7F82-2643-B47C-698D6B843E4B}"/>
                </a:ext>
              </a:extLst>
            </p:cNvPr>
            <p:cNvSpPr/>
            <p:nvPr/>
          </p:nvSpPr>
          <p:spPr>
            <a:xfrm rot="5400000">
              <a:off x="43244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F4C81F82-5630-CD48-9C73-001D224029F5}"/>
                </a:ext>
              </a:extLst>
            </p:cNvPr>
            <p:cNvSpPr/>
            <p:nvPr/>
          </p:nvSpPr>
          <p:spPr>
            <a:xfrm rot="5400000">
              <a:off x="39639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9BAB7FF6-E0C6-EC47-B355-454A9744451F}"/>
                </a:ext>
              </a:extLst>
            </p:cNvPr>
            <p:cNvSpPr/>
            <p:nvPr/>
          </p:nvSpPr>
          <p:spPr>
            <a:xfrm rot="5400000">
              <a:off x="36035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871EA53F-2145-1A4A-A6E7-777FF9287F78}"/>
                </a:ext>
              </a:extLst>
            </p:cNvPr>
            <p:cNvSpPr/>
            <p:nvPr/>
          </p:nvSpPr>
          <p:spPr>
            <a:xfrm rot="5400000">
              <a:off x="32430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73855081-A73D-4A44-8AEB-8D5BD2F206B4}"/>
                </a:ext>
              </a:extLst>
            </p:cNvPr>
            <p:cNvSpPr/>
            <p:nvPr/>
          </p:nvSpPr>
          <p:spPr>
            <a:xfrm rot="5400000">
              <a:off x="288261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31A37311-DA06-1941-A00C-55FD19CACF64}"/>
                </a:ext>
              </a:extLst>
            </p:cNvPr>
            <p:cNvSpPr/>
            <p:nvPr/>
          </p:nvSpPr>
          <p:spPr>
            <a:xfrm rot="5400000">
              <a:off x="252216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0C497B6A-D4FA-7347-A72A-0C3293E5D1AC}"/>
                </a:ext>
              </a:extLst>
            </p:cNvPr>
            <p:cNvSpPr/>
            <p:nvPr/>
          </p:nvSpPr>
          <p:spPr>
            <a:xfrm rot="5400000">
              <a:off x="21573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0670FF60-E1FC-2F4C-B984-E4541D2C1FFD}"/>
                </a:ext>
              </a:extLst>
            </p:cNvPr>
            <p:cNvSpPr/>
            <p:nvPr/>
          </p:nvSpPr>
          <p:spPr>
            <a:xfrm rot="5400000">
              <a:off x="17969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CA250DD1-FBFD-5F4F-8994-14C2343706D3}"/>
                </a:ext>
              </a:extLst>
            </p:cNvPr>
            <p:cNvSpPr/>
            <p:nvPr/>
          </p:nvSpPr>
          <p:spPr>
            <a:xfrm rot="5400000">
              <a:off x="14364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BA38016F-4BBD-174F-9321-F76CC30E0702}"/>
                </a:ext>
              </a:extLst>
            </p:cNvPr>
            <p:cNvSpPr/>
            <p:nvPr/>
          </p:nvSpPr>
          <p:spPr>
            <a:xfrm rot="5400000">
              <a:off x="10760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2887536D-4FBE-9B45-8882-A411A1AB0566}"/>
                </a:ext>
              </a:extLst>
            </p:cNvPr>
            <p:cNvSpPr/>
            <p:nvPr/>
          </p:nvSpPr>
          <p:spPr>
            <a:xfrm rot="5400000">
              <a:off x="7155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62A62DC0-5852-AB43-B918-3AC61B7FD82B}"/>
                </a:ext>
              </a:extLst>
            </p:cNvPr>
            <p:cNvSpPr/>
            <p:nvPr/>
          </p:nvSpPr>
          <p:spPr>
            <a:xfrm rot="5400000">
              <a:off x="3550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0BA6621C-AF54-AC4E-9176-C65848AAD152}"/>
                </a:ext>
              </a:extLst>
            </p:cNvPr>
            <p:cNvSpPr/>
            <p:nvPr/>
          </p:nvSpPr>
          <p:spPr>
            <a:xfrm rot="5400000">
              <a:off x="-53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7F2B4C55-33EA-4A4E-BE38-9C1CA5A3FED1}"/>
                </a:ext>
              </a:extLst>
            </p:cNvPr>
            <p:cNvSpPr/>
            <p:nvPr/>
          </p:nvSpPr>
          <p:spPr>
            <a:xfrm rot="5400000">
              <a:off x="-3658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A9034A32-8F4D-D042-A17E-BE49A0702313}"/>
                </a:ext>
              </a:extLst>
            </p:cNvPr>
            <p:cNvSpPr/>
            <p:nvPr/>
          </p:nvSpPr>
          <p:spPr>
            <a:xfrm rot="5400000">
              <a:off x="-7306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5E86B7AB-1150-1A46-B620-E73AB88FEC60}"/>
                </a:ext>
              </a:extLst>
            </p:cNvPr>
            <p:cNvSpPr/>
            <p:nvPr/>
          </p:nvSpPr>
          <p:spPr>
            <a:xfrm rot="5400000">
              <a:off x="-109106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82737585-4702-D444-A311-5E2EAA614E26}"/>
                </a:ext>
              </a:extLst>
            </p:cNvPr>
            <p:cNvSpPr/>
            <p:nvPr/>
          </p:nvSpPr>
          <p:spPr>
            <a:xfrm rot="5400000">
              <a:off x="-145151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022AE0B9-5F75-144A-9C4E-CB7746182DC0}"/>
                </a:ext>
              </a:extLst>
            </p:cNvPr>
            <p:cNvSpPr/>
            <p:nvPr/>
          </p:nvSpPr>
          <p:spPr>
            <a:xfrm rot="5400000">
              <a:off x="-181196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EC4E27C9-FFEA-B041-A248-298EEBF2E448}"/>
                </a:ext>
              </a:extLst>
            </p:cNvPr>
            <p:cNvSpPr/>
            <p:nvPr/>
          </p:nvSpPr>
          <p:spPr>
            <a:xfrm rot="5400000">
              <a:off x="-21724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A25918F5-6566-0E43-9AFB-BF0F7471CFF4}"/>
                </a:ext>
              </a:extLst>
            </p:cNvPr>
            <p:cNvSpPr/>
            <p:nvPr/>
          </p:nvSpPr>
          <p:spPr>
            <a:xfrm rot="5400000">
              <a:off x="-25328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D376A93B-8F2C-D447-A7A4-70A2D51636C2}"/>
                </a:ext>
              </a:extLst>
            </p:cNvPr>
            <p:cNvSpPr/>
            <p:nvPr/>
          </p:nvSpPr>
          <p:spPr>
            <a:xfrm rot="5400000">
              <a:off x="-28933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FFC6CBDB-C514-CF43-9D4C-4FAA9403BA1C}"/>
                </a:ext>
              </a:extLst>
            </p:cNvPr>
            <p:cNvSpPr/>
            <p:nvPr/>
          </p:nvSpPr>
          <p:spPr>
            <a:xfrm rot="5400000">
              <a:off x="-32537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B12984BB-84F3-6041-ABB8-3C5061E497E5}"/>
                </a:ext>
              </a:extLst>
            </p:cNvPr>
            <p:cNvSpPr/>
            <p:nvPr/>
          </p:nvSpPr>
          <p:spPr>
            <a:xfrm rot="5400000">
              <a:off x="-361858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ECCA0F1F-25EA-D544-A5EF-D9FD63E41202}"/>
                </a:ext>
              </a:extLst>
            </p:cNvPr>
            <p:cNvSpPr/>
            <p:nvPr/>
          </p:nvSpPr>
          <p:spPr>
            <a:xfrm rot="5400000">
              <a:off x="-397903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3951F54C-CE1E-6A41-9CD5-7388B264D056}"/>
                </a:ext>
              </a:extLst>
            </p:cNvPr>
            <p:cNvSpPr/>
            <p:nvPr/>
          </p:nvSpPr>
          <p:spPr>
            <a:xfrm rot="5400000">
              <a:off x="-433948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660A0B44-51E2-8C45-8700-90C2F2674D8B}"/>
                </a:ext>
              </a:extLst>
            </p:cNvPr>
            <p:cNvSpPr/>
            <p:nvPr/>
          </p:nvSpPr>
          <p:spPr>
            <a:xfrm rot="5400000">
              <a:off x="-469994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AAAF7440-D61B-884D-854F-E2EE161C340F}"/>
                </a:ext>
              </a:extLst>
            </p:cNvPr>
            <p:cNvSpPr/>
            <p:nvPr/>
          </p:nvSpPr>
          <p:spPr>
            <a:xfrm rot="5400000">
              <a:off x="-50603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C30C0C55-8CAD-064E-BC12-D3247795FE86}"/>
                </a:ext>
              </a:extLst>
            </p:cNvPr>
            <p:cNvSpPr/>
            <p:nvPr/>
          </p:nvSpPr>
          <p:spPr>
            <a:xfrm rot="5400000">
              <a:off x="-54208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108E0A4A-2B5C-CB47-8BE1-5BF7BBE0A9D7}"/>
                </a:ext>
              </a:extLst>
            </p:cNvPr>
            <p:cNvSpPr/>
            <p:nvPr/>
          </p:nvSpPr>
          <p:spPr>
            <a:xfrm rot="5400000">
              <a:off x="-57813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759B5672-6E12-4F44-87AE-686BB38FDF43}"/>
                </a:ext>
              </a:extLst>
            </p:cNvPr>
            <p:cNvSpPr/>
            <p:nvPr/>
          </p:nvSpPr>
          <p:spPr>
            <a:xfrm rot="5400000">
              <a:off x="-61461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F350687D-4CBC-3D44-A50C-AFD55AA3C705}"/>
                </a:ext>
              </a:extLst>
            </p:cNvPr>
            <p:cNvSpPr/>
            <p:nvPr/>
          </p:nvSpPr>
          <p:spPr>
            <a:xfrm rot="5400000">
              <a:off x="-650655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63DBB084-6D78-EF44-9CF9-068232F25F47}"/>
                </a:ext>
              </a:extLst>
            </p:cNvPr>
            <p:cNvSpPr/>
            <p:nvPr/>
          </p:nvSpPr>
          <p:spPr>
            <a:xfrm rot="5400000">
              <a:off x="173224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A187979-BE5E-3F46-8F0D-EAAA0D3CD0E1}"/>
                </a:ext>
              </a:extLst>
            </p:cNvPr>
            <p:cNvSpPr/>
            <p:nvPr/>
          </p:nvSpPr>
          <p:spPr>
            <a:xfrm rot="5400000">
              <a:off x="169620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439CB854-7CED-4144-A6C8-7129E59BADA5}"/>
                </a:ext>
              </a:extLst>
            </p:cNvPr>
            <p:cNvSpPr/>
            <p:nvPr/>
          </p:nvSpPr>
          <p:spPr>
            <a:xfrm rot="5400000">
              <a:off x="166015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97AE3748-9898-ED40-BA1A-C95A21ACF4F3}"/>
                </a:ext>
              </a:extLst>
            </p:cNvPr>
            <p:cNvSpPr/>
            <p:nvPr/>
          </p:nvSpPr>
          <p:spPr>
            <a:xfrm rot="5400000">
              <a:off x="162411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FEC52661-3DDC-7840-ADB5-84008990A208}"/>
                </a:ext>
              </a:extLst>
            </p:cNvPr>
            <p:cNvSpPr/>
            <p:nvPr/>
          </p:nvSpPr>
          <p:spPr>
            <a:xfrm rot="5400000">
              <a:off x="158806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11D8DFBE-DF76-4F41-ADCE-D02AF3952068}"/>
                </a:ext>
              </a:extLst>
            </p:cNvPr>
            <p:cNvSpPr/>
            <p:nvPr/>
          </p:nvSpPr>
          <p:spPr>
            <a:xfrm rot="5400000">
              <a:off x="1551587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AD35B7E4-1152-FA4E-9717-B874BC71211D}"/>
                </a:ext>
              </a:extLst>
            </p:cNvPr>
            <p:cNvSpPr/>
            <p:nvPr/>
          </p:nvSpPr>
          <p:spPr>
            <a:xfrm rot="5400000">
              <a:off x="1515542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AD263F1D-52C5-8940-82E7-60A6DF383B9F}"/>
                </a:ext>
              </a:extLst>
            </p:cNvPr>
            <p:cNvSpPr/>
            <p:nvPr/>
          </p:nvSpPr>
          <p:spPr>
            <a:xfrm rot="5400000">
              <a:off x="147949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06D7B33F-A7D4-C642-B6C5-E8487B04E7EA}"/>
                </a:ext>
              </a:extLst>
            </p:cNvPr>
            <p:cNvSpPr/>
            <p:nvPr/>
          </p:nvSpPr>
          <p:spPr>
            <a:xfrm rot="5400000">
              <a:off x="144345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0E24433C-9F8D-A042-90CE-CBE1733172E9}"/>
                </a:ext>
              </a:extLst>
            </p:cNvPr>
            <p:cNvSpPr/>
            <p:nvPr/>
          </p:nvSpPr>
          <p:spPr>
            <a:xfrm rot="5400000">
              <a:off x="140740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249B6CD-70CA-174D-AA85-8005EB9E7E91}"/>
                </a:ext>
              </a:extLst>
            </p:cNvPr>
            <p:cNvSpPr/>
            <p:nvPr/>
          </p:nvSpPr>
          <p:spPr>
            <a:xfrm rot="5400000">
              <a:off x="137136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73DBDCB2-8CFE-BF43-879F-57085F5BA4E0}"/>
                </a:ext>
              </a:extLst>
            </p:cNvPr>
            <p:cNvSpPr/>
            <p:nvPr/>
          </p:nvSpPr>
          <p:spPr>
            <a:xfrm rot="5400000">
              <a:off x="133531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5693ABE8-4431-1248-B031-711E05C87732}"/>
                </a:ext>
              </a:extLst>
            </p:cNvPr>
            <p:cNvSpPr/>
            <p:nvPr/>
          </p:nvSpPr>
          <p:spPr>
            <a:xfrm rot="5400000">
              <a:off x="129926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267D7DC4-0CE8-C348-92A8-7C2A66E0BBAF}"/>
                </a:ext>
              </a:extLst>
            </p:cNvPr>
            <p:cNvSpPr/>
            <p:nvPr/>
          </p:nvSpPr>
          <p:spPr>
            <a:xfrm rot="5400000">
              <a:off x="126279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64E22688-9F63-DC45-9733-E2D9DF793CED}"/>
                </a:ext>
              </a:extLst>
            </p:cNvPr>
            <p:cNvSpPr/>
            <p:nvPr/>
          </p:nvSpPr>
          <p:spPr>
            <a:xfrm rot="5400000">
              <a:off x="1226744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F5D23D5A-F2EF-E14A-A1FE-E21E8ACBA382}"/>
                </a:ext>
              </a:extLst>
            </p:cNvPr>
            <p:cNvSpPr/>
            <p:nvPr/>
          </p:nvSpPr>
          <p:spPr>
            <a:xfrm rot="5400000">
              <a:off x="1190699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E0A25594-D945-F846-9C7B-CEF358EA7D83}"/>
                </a:ext>
              </a:extLst>
            </p:cNvPr>
            <p:cNvSpPr/>
            <p:nvPr/>
          </p:nvSpPr>
          <p:spPr>
            <a:xfrm rot="5400000">
              <a:off x="1154653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D20A05D8-FAC4-4E4F-809D-16590D1245D1}"/>
                </a:ext>
              </a:extLst>
            </p:cNvPr>
            <p:cNvSpPr/>
            <p:nvPr/>
          </p:nvSpPr>
          <p:spPr>
            <a:xfrm rot="5400000">
              <a:off x="111860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4C596366-824F-4440-8D96-63EB6B513149}"/>
                </a:ext>
              </a:extLst>
            </p:cNvPr>
            <p:cNvSpPr/>
            <p:nvPr/>
          </p:nvSpPr>
          <p:spPr>
            <a:xfrm rot="5400000">
              <a:off x="108256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9966A841-130E-FC4D-889A-A4E8F141AB1B}"/>
                </a:ext>
              </a:extLst>
            </p:cNvPr>
            <p:cNvSpPr/>
            <p:nvPr/>
          </p:nvSpPr>
          <p:spPr>
            <a:xfrm rot="5400000">
              <a:off x="104651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073F932E-FED2-BF44-A82B-E391BF701496}"/>
                </a:ext>
              </a:extLst>
            </p:cNvPr>
            <p:cNvSpPr/>
            <p:nvPr/>
          </p:nvSpPr>
          <p:spPr>
            <a:xfrm rot="5400000">
              <a:off x="101047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CE5B6BD1-D5A3-0D40-8B32-CCA2BBBD923E}"/>
                </a:ext>
              </a:extLst>
            </p:cNvPr>
            <p:cNvSpPr/>
            <p:nvPr/>
          </p:nvSpPr>
          <p:spPr>
            <a:xfrm rot="5400000">
              <a:off x="973992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4DB50593-B5FC-D74B-B2EC-86B4969BE235}"/>
                </a:ext>
              </a:extLst>
            </p:cNvPr>
            <p:cNvSpPr/>
            <p:nvPr/>
          </p:nvSpPr>
          <p:spPr>
            <a:xfrm rot="5400000">
              <a:off x="937947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82268F31-7789-3C4D-A9CF-9ABF2783683C}"/>
                </a:ext>
              </a:extLst>
            </p:cNvPr>
            <p:cNvSpPr/>
            <p:nvPr/>
          </p:nvSpPr>
          <p:spPr>
            <a:xfrm rot="5400000">
              <a:off x="901901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D38829D5-4B68-AD42-9F66-C88A5FCA4DE1}"/>
                </a:ext>
              </a:extLst>
            </p:cNvPr>
            <p:cNvSpPr/>
            <p:nvPr/>
          </p:nvSpPr>
          <p:spPr>
            <a:xfrm rot="5400000">
              <a:off x="865856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D87BC6A2-F362-A349-93AC-8EEBDE0BA4F6}"/>
                </a:ext>
              </a:extLst>
            </p:cNvPr>
            <p:cNvSpPr/>
            <p:nvPr/>
          </p:nvSpPr>
          <p:spPr>
            <a:xfrm rot="5400000">
              <a:off x="82981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9006DDD4-47A5-2545-AE96-62917C214A20}"/>
                </a:ext>
              </a:extLst>
            </p:cNvPr>
            <p:cNvSpPr/>
            <p:nvPr/>
          </p:nvSpPr>
          <p:spPr>
            <a:xfrm rot="5400000">
              <a:off x="79376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7A9EDF94-82C3-0044-9F10-976613266176}"/>
                </a:ext>
              </a:extLst>
            </p:cNvPr>
            <p:cNvSpPr/>
            <p:nvPr/>
          </p:nvSpPr>
          <p:spPr>
            <a:xfrm rot="5400000">
              <a:off x="757720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6874DE33-A99B-5543-BED2-59F3F281B905}"/>
                </a:ext>
              </a:extLst>
            </p:cNvPr>
            <p:cNvSpPr/>
            <p:nvPr/>
          </p:nvSpPr>
          <p:spPr>
            <a:xfrm rot="5400000">
              <a:off x="72124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B152584B-13FF-434C-84FF-E0CCC191DCFA}"/>
                </a:ext>
              </a:extLst>
            </p:cNvPr>
            <p:cNvSpPr/>
            <p:nvPr/>
          </p:nvSpPr>
          <p:spPr>
            <a:xfrm rot="5400000">
              <a:off x="685195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06E7A98B-FC0A-7842-9192-A2EEB88E50E7}"/>
              </a:ext>
            </a:extLst>
          </p:cNvPr>
          <p:cNvSpPr/>
          <p:nvPr/>
        </p:nvSpPr>
        <p:spPr>
          <a:xfrm>
            <a:off x="1836139" y="2934382"/>
            <a:ext cx="20705372" cy="105895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4" name="รูปภาพ 1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394" y="12495530"/>
            <a:ext cx="679530" cy="923243"/>
          </a:xfrm>
          <a:prstGeom prst="rect">
            <a:avLst/>
          </a:prstGeom>
        </p:spPr>
      </p:pic>
      <p:sp>
        <p:nvSpPr>
          <p:cNvPr id="123" name="TextBox 12">
            <a:extLst>
              <a:ext uri="{FF2B5EF4-FFF2-40B4-BE49-F238E27FC236}">
                <a16:creationId xmlns:a16="http://schemas.microsoft.com/office/drawing/2014/main" xmlns="" id="{E3C2DB3D-74B2-8043-ADB5-7C64E52013A0}"/>
              </a:ext>
            </a:extLst>
          </p:cNvPr>
          <p:cNvSpPr txBox="1"/>
          <p:nvPr/>
        </p:nvSpPr>
        <p:spPr>
          <a:xfrm>
            <a:off x="2165069" y="3280969"/>
            <a:ext cx="2035624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5. </a:t>
            </a:r>
            <a:r>
              <a:rPr lang="th-TH" sz="96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โครงการทุนเอราวัณ </a:t>
            </a:r>
            <a:r>
              <a:rPr lang="th-TH" sz="54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งบประมาณปี </a:t>
            </a:r>
            <a:r>
              <a:rPr lang="en-US" sz="54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61</a:t>
            </a:r>
            <a:r>
              <a:rPr lang="th-TH" sz="54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 </a:t>
            </a:r>
            <a:r>
              <a:rPr lang="en-US" sz="54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10,000,000 </a:t>
            </a:r>
            <a:r>
              <a:rPr lang="th-TH" sz="54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บาท</a:t>
            </a:r>
            <a:r>
              <a:rPr lang="en-US" sz="54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 </a:t>
            </a:r>
            <a:r>
              <a:rPr lang="th-TH" sz="54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ปี </a:t>
            </a:r>
            <a:r>
              <a:rPr lang="en-US" sz="54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62 10,000,000</a:t>
            </a:r>
            <a:r>
              <a:rPr lang="th-TH" sz="54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บาท</a:t>
            </a:r>
          </a:p>
          <a:p>
            <a:pPr>
              <a:tabLst>
                <a:tab pos="1000125" algn="l"/>
              </a:tabLst>
            </a:pPr>
            <a:r>
              <a:rPr lang="th-TH" sz="54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   	ผู้รับผิดชอบ กองการเจ้าหน้าที่</a:t>
            </a:r>
            <a:endParaRPr lang="en-US" sz="10000" b="1" dirty="0">
              <a:solidFill>
                <a:schemeClr val="bg1"/>
              </a:solidFill>
              <a:latin typeface="TH SarabunPSK" pitchFamily="34" charset="-34"/>
              <a:ea typeface="Lato Black" panose="020F0502020204030203" pitchFamily="34" charset="0"/>
              <a:cs typeface="TH SarabunPSK" pitchFamily="34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3638623" y="6035710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5" name="สี่เหลี่ยมผืนผ้ามุมมน 124"/>
          <p:cNvSpPr/>
          <p:nvPr/>
        </p:nvSpPr>
        <p:spPr>
          <a:xfrm>
            <a:off x="14282929" y="6035710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6" name="สี่เหลี่ยมผืนผ้ามุมมน 125"/>
          <p:cNvSpPr/>
          <p:nvPr/>
        </p:nvSpPr>
        <p:spPr>
          <a:xfrm>
            <a:off x="3539926" y="9758503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7" name="สี่เหลี่ยมผืนผ้ามุมมน 126"/>
          <p:cNvSpPr/>
          <p:nvPr/>
        </p:nvSpPr>
        <p:spPr>
          <a:xfrm>
            <a:off x="14224581" y="9777825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8" name="สี่เหลี่ยมผืนผ้า 127"/>
          <p:cNvSpPr/>
          <p:nvPr/>
        </p:nvSpPr>
        <p:spPr>
          <a:xfrm>
            <a:off x="734760" y="107943"/>
            <a:ext cx="231081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2.2</a:t>
            </a:r>
            <a:r>
              <a:rPr lang="th-TH" sz="96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รายละเอียดและความคืบหน้าของการดำเนินโครงการที่สำคัญและโดดเด่น</a:t>
            </a:r>
            <a:r>
              <a:rPr lang="th-TH" sz="96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TH SarabunPSK" pitchFamily="34" charset="-34"/>
                <a:ea typeface="Lato" charset="0"/>
                <a:cs typeface="TH SarabunPSK" pitchFamily="34" charset="-34"/>
              </a:rPr>
              <a:t>ตามแผนปฏิบัติราชการประจำปีงบประมาณ พ.ศ.2562</a:t>
            </a:r>
            <a:endParaRPr lang="en-US" sz="9600" b="1" dirty="0">
              <a:solidFill>
                <a:schemeClr val="bg1"/>
              </a:solidFill>
              <a:effectLst>
                <a:glow rad="127000">
                  <a:srgbClr val="C00000"/>
                </a:glow>
              </a:effectLst>
              <a:latin typeface="TH SarabunPSK" pitchFamily="34" charset="-34"/>
              <a:ea typeface="Lato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9387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AF569B1-7FB2-684B-9150-8CBD03DB83EF}"/>
              </a:ext>
            </a:extLst>
          </p:cNvPr>
          <p:cNvGrpSpPr/>
          <p:nvPr/>
        </p:nvGrpSpPr>
        <p:grpSpPr>
          <a:xfrm>
            <a:off x="0" y="-2"/>
            <a:ext cx="24377650" cy="13716004"/>
            <a:chOff x="0" y="-2"/>
            <a:chExt cx="24377650" cy="137160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5E05300-EE2C-754C-9495-B8827387D294}"/>
                </a:ext>
              </a:extLst>
            </p:cNvPr>
            <p:cNvGrpSpPr/>
            <p:nvPr/>
          </p:nvGrpSpPr>
          <p:grpSpPr>
            <a:xfrm>
              <a:off x="0" y="-2"/>
              <a:ext cx="24377650" cy="13716003"/>
              <a:chOff x="0" y="-1"/>
              <a:chExt cx="24377650" cy="12191002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2949FB38-9920-9A40-BFB4-1B241A81DA7E}"/>
                  </a:ext>
                </a:extLst>
              </p:cNvPr>
              <p:cNvSpPr/>
              <p:nvPr/>
            </p:nvSpPr>
            <p:spPr>
              <a:xfrm>
                <a:off x="0" y="-1"/>
                <a:ext cx="24377650" cy="60955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AF0CAF8E-DFF4-6648-BEE4-0FF367B11FCB}"/>
                  </a:ext>
                </a:extLst>
              </p:cNvPr>
              <p:cNvSpPr/>
              <p:nvPr/>
            </p:nvSpPr>
            <p:spPr>
              <a:xfrm>
                <a:off x="0" y="6095500"/>
                <a:ext cx="24377650" cy="6095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077EFA2-EB6A-734D-B530-52239F018B99}"/>
                </a:ext>
              </a:extLst>
            </p:cNvPr>
            <p:cNvSpPr/>
            <p:nvPr/>
          </p:nvSpPr>
          <p:spPr>
            <a:xfrm>
              <a:off x="0" y="3195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ADB051D-15EA-7D4C-98BC-69CDFDF010CF}"/>
                </a:ext>
              </a:extLst>
            </p:cNvPr>
            <p:cNvSpPr/>
            <p:nvPr/>
          </p:nvSpPr>
          <p:spPr>
            <a:xfrm>
              <a:off x="0" y="6800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418B84C-7CBB-3E42-8294-B5D1D6C8ECC9}"/>
                </a:ext>
              </a:extLst>
            </p:cNvPr>
            <p:cNvSpPr/>
            <p:nvPr/>
          </p:nvSpPr>
          <p:spPr>
            <a:xfrm>
              <a:off x="0" y="104046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A9DFBCB-BE0A-3C4D-BDDE-6D7F959CA4D2}"/>
                </a:ext>
              </a:extLst>
            </p:cNvPr>
            <p:cNvSpPr/>
            <p:nvPr/>
          </p:nvSpPr>
          <p:spPr>
            <a:xfrm>
              <a:off x="0" y="140091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D0D55EA-FA72-024B-9F86-016D85DC4EB4}"/>
                </a:ext>
              </a:extLst>
            </p:cNvPr>
            <p:cNvSpPr/>
            <p:nvPr/>
          </p:nvSpPr>
          <p:spPr>
            <a:xfrm>
              <a:off x="0" y="176571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E0227C2E-FC83-CA47-BAF5-7D81DF33DA7C}"/>
                </a:ext>
              </a:extLst>
            </p:cNvPr>
            <p:cNvSpPr/>
            <p:nvPr/>
          </p:nvSpPr>
          <p:spPr>
            <a:xfrm>
              <a:off x="0" y="212616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A879737A-7422-BB4F-A4E9-6BBB874B7000}"/>
                </a:ext>
              </a:extLst>
            </p:cNvPr>
            <p:cNvSpPr/>
            <p:nvPr/>
          </p:nvSpPr>
          <p:spPr>
            <a:xfrm>
              <a:off x="0" y="248661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A9CEF8C-AA6D-664B-9001-1C307C21C7D1}"/>
                </a:ext>
              </a:extLst>
            </p:cNvPr>
            <p:cNvSpPr/>
            <p:nvPr/>
          </p:nvSpPr>
          <p:spPr>
            <a:xfrm>
              <a:off x="0" y="284707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4017178-E08C-DD4E-AFAB-A3533CB9B982}"/>
                </a:ext>
              </a:extLst>
            </p:cNvPr>
            <p:cNvSpPr/>
            <p:nvPr/>
          </p:nvSpPr>
          <p:spPr>
            <a:xfrm>
              <a:off x="0" y="320752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73975C1-65BF-B941-906D-5823C370E43A}"/>
                </a:ext>
              </a:extLst>
            </p:cNvPr>
            <p:cNvSpPr/>
            <p:nvPr/>
          </p:nvSpPr>
          <p:spPr>
            <a:xfrm>
              <a:off x="0" y="356798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0867923-2B3F-DB49-994C-0A218DBBDF98}"/>
                </a:ext>
              </a:extLst>
            </p:cNvPr>
            <p:cNvSpPr/>
            <p:nvPr/>
          </p:nvSpPr>
          <p:spPr>
            <a:xfrm>
              <a:off x="0" y="392843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32B1634-B72D-7348-8D72-FBD9C5499AC4}"/>
                </a:ext>
              </a:extLst>
            </p:cNvPr>
            <p:cNvSpPr/>
            <p:nvPr/>
          </p:nvSpPr>
          <p:spPr>
            <a:xfrm>
              <a:off x="0" y="428888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7857FF1-203F-974D-9C72-9EDD42EBDA67}"/>
                </a:ext>
              </a:extLst>
            </p:cNvPr>
            <p:cNvSpPr/>
            <p:nvPr/>
          </p:nvSpPr>
          <p:spPr>
            <a:xfrm>
              <a:off x="0" y="465368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804AB37-9CB2-C94B-A840-AE9E5BC1C334}"/>
                </a:ext>
              </a:extLst>
            </p:cNvPr>
            <p:cNvSpPr/>
            <p:nvPr/>
          </p:nvSpPr>
          <p:spPr>
            <a:xfrm>
              <a:off x="0" y="501413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AB8E0A9-3A88-7348-9559-0E27FA49D2EA}"/>
                </a:ext>
              </a:extLst>
            </p:cNvPr>
            <p:cNvSpPr/>
            <p:nvPr/>
          </p:nvSpPr>
          <p:spPr>
            <a:xfrm>
              <a:off x="0" y="537459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1E33237-30CF-2146-B93F-D540734D7304}"/>
                </a:ext>
              </a:extLst>
            </p:cNvPr>
            <p:cNvSpPr/>
            <p:nvPr/>
          </p:nvSpPr>
          <p:spPr>
            <a:xfrm>
              <a:off x="0" y="573504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27AB700-E751-7047-B063-646D5827B46A}"/>
                </a:ext>
              </a:extLst>
            </p:cNvPr>
            <p:cNvSpPr/>
            <p:nvPr/>
          </p:nvSpPr>
          <p:spPr>
            <a:xfrm>
              <a:off x="0" y="609550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F808D13-A8B5-6547-B668-586771637324}"/>
                </a:ext>
              </a:extLst>
            </p:cNvPr>
            <p:cNvSpPr/>
            <p:nvPr/>
          </p:nvSpPr>
          <p:spPr>
            <a:xfrm>
              <a:off x="0" y="645595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4767206D-8AA8-1840-A5F4-627CE7445023}"/>
                </a:ext>
              </a:extLst>
            </p:cNvPr>
            <p:cNvSpPr/>
            <p:nvPr/>
          </p:nvSpPr>
          <p:spPr>
            <a:xfrm>
              <a:off x="0" y="681640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4CCAC9A-AD5A-5441-94F7-3264406C808D}"/>
                </a:ext>
              </a:extLst>
            </p:cNvPr>
            <p:cNvSpPr/>
            <p:nvPr/>
          </p:nvSpPr>
          <p:spPr>
            <a:xfrm>
              <a:off x="0" y="717686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1622A78A-4921-3446-9D07-061DCA1AD931}"/>
                </a:ext>
              </a:extLst>
            </p:cNvPr>
            <p:cNvSpPr/>
            <p:nvPr/>
          </p:nvSpPr>
          <p:spPr>
            <a:xfrm>
              <a:off x="0" y="754165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F58040FF-7D89-6D41-8577-179D87583C14}"/>
                </a:ext>
              </a:extLst>
            </p:cNvPr>
            <p:cNvSpPr/>
            <p:nvPr/>
          </p:nvSpPr>
          <p:spPr>
            <a:xfrm>
              <a:off x="0" y="790211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28EA6B68-2D49-574D-A71B-BF86E782FDDF}"/>
                </a:ext>
              </a:extLst>
            </p:cNvPr>
            <p:cNvSpPr/>
            <p:nvPr/>
          </p:nvSpPr>
          <p:spPr>
            <a:xfrm>
              <a:off x="0" y="826256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38D89E81-742C-0B4E-871D-9FEE47A74147}"/>
                </a:ext>
              </a:extLst>
            </p:cNvPr>
            <p:cNvSpPr/>
            <p:nvPr/>
          </p:nvSpPr>
          <p:spPr>
            <a:xfrm>
              <a:off x="0" y="862302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6577E23-008D-9841-A535-B4B18EDE82D6}"/>
                </a:ext>
              </a:extLst>
            </p:cNvPr>
            <p:cNvSpPr/>
            <p:nvPr/>
          </p:nvSpPr>
          <p:spPr>
            <a:xfrm>
              <a:off x="0" y="898347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01556508-917B-114B-A344-229393DE2F21}"/>
                </a:ext>
              </a:extLst>
            </p:cNvPr>
            <p:cNvSpPr/>
            <p:nvPr/>
          </p:nvSpPr>
          <p:spPr>
            <a:xfrm>
              <a:off x="0" y="934392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2319C9A5-4910-0C4A-A438-623E08AA90E3}"/>
                </a:ext>
              </a:extLst>
            </p:cNvPr>
            <p:cNvSpPr/>
            <p:nvPr/>
          </p:nvSpPr>
          <p:spPr>
            <a:xfrm>
              <a:off x="0" y="970438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1D9E485C-C35A-A843-B63C-6FD834641A73}"/>
                </a:ext>
              </a:extLst>
            </p:cNvPr>
            <p:cNvSpPr/>
            <p:nvPr/>
          </p:nvSpPr>
          <p:spPr>
            <a:xfrm>
              <a:off x="0" y="1006483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8C018DD2-F7A2-9044-9197-39563945041E}"/>
                </a:ext>
              </a:extLst>
            </p:cNvPr>
            <p:cNvSpPr/>
            <p:nvPr/>
          </p:nvSpPr>
          <p:spPr>
            <a:xfrm>
              <a:off x="0" y="1042963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AC0A15BB-061D-C84C-8FA0-B3C185985C63}"/>
                </a:ext>
              </a:extLst>
            </p:cNvPr>
            <p:cNvSpPr/>
            <p:nvPr/>
          </p:nvSpPr>
          <p:spPr>
            <a:xfrm>
              <a:off x="0" y="1079008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EDD1C70C-E256-1142-8259-7448B83A316A}"/>
                </a:ext>
              </a:extLst>
            </p:cNvPr>
            <p:cNvSpPr/>
            <p:nvPr/>
          </p:nvSpPr>
          <p:spPr>
            <a:xfrm>
              <a:off x="0" y="1115054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AF6983C9-9C49-FD41-996B-6CDF1F2537B3}"/>
                </a:ext>
              </a:extLst>
            </p:cNvPr>
            <p:cNvSpPr/>
            <p:nvPr/>
          </p:nvSpPr>
          <p:spPr>
            <a:xfrm>
              <a:off x="0" y="1151099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B3F6A65B-5DA1-5440-82E5-A7D70A79DD0C}"/>
                </a:ext>
              </a:extLst>
            </p:cNvPr>
            <p:cNvSpPr/>
            <p:nvPr/>
          </p:nvSpPr>
          <p:spPr>
            <a:xfrm>
              <a:off x="0" y="1187144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B56E1389-5761-3E43-8A66-CA6E5393F4E8}"/>
                </a:ext>
              </a:extLst>
            </p:cNvPr>
            <p:cNvSpPr/>
            <p:nvPr/>
          </p:nvSpPr>
          <p:spPr>
            <a:xfrm>
              <a:off x="0" y="1223190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E2A1ECEF-DC82-2D4C-B2DC-CBC16EFF6E7A}"/>
                </a:ext>
              </a:extLst>
            </p:cNvPr>
            <p:cNvSpPr/>
            <p:nvPr/>
          </p:nvSpPr>
          <p:spPr>
            <a:xfrm>
              <a:off x="0" y="1259235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0A43CC12-E17F-F54F-B124-51A7E9AD8E21}"/>
                </a:ext>
              </a:extLst>
            </p:cNvPr>
            <p:cNvSpPr/>
            <p:nvPr/>
          </p:nvSpPr>
          <p:spPr>
            <a:xfrm>
              <a:off x="0" y="129571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59352F14-9F2C-014F-AE40-9DE9FD7C5173}"/>
                </a:ext>
              </a:extLst>
            </p:cNvPr>
            <p:cNvSpPr/>
            <p:nvPr/>
          </p:nvSpPr>
          <p:spPr>
            <a:xfrm>
              <a:off x="0" y="133176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8C4A4E23-FD87-374A-99D5-8E2A1EAE2BD9}"/>
                </a:ext>
              </a:extLst>
            </p:cNvPr>
            <p:cNvSpPr/>
            <p:nvPr/>
          </p:nvSpPr>
          <p:spPr>
            <a:xfrm rot="5400000">
              <a:off x="649149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6C5A7AAE-0234-A646-BEEC-1F941B73D464}"/>
                </a:ext>
              </a:extLst>
            </p:cNvPr>
            <p:cNvSpPr/>
            <p:nvPr/>
          </p:nvSpPr>
          <p:spPr>
            <a:xfrm rot="5400000">
              <a:off x="613104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FD8D4A20-908E-3B47-BD19-2782BA4E30D4}"/>
                </a:ext>
              </a:extLst>
            </p:cNvPr>
            <p:cNvSpPr/>
            <p:nvPr/>
          </p:nvSpPr>
          <p:spPr>
            <a:xfrm rot="5400000">
              <a:off x="577059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8C8845CF-030F-5E4F-84C4-48D903A35D96}"/>
                </a:ext>
              </a:extLst>
            </p:cNvPr>
            <p:cNvSpPr/>
            <p:nvPr/>
          </p:nvSpPr>
          <p:spPr>
            <a:xfrm rot="5400000">
              <a:off x="541013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AE65F3FF-0387-3D45-9C8E-7EEF6F7FC884}"/>
                </a:ext>
              </a:extLst>
            </p:cNvPr>
            <p:cNvSpPr/>
            <p:nvPr/>
          </p:nvSpPr>
          <p:spPr>
            <a:xfrm rot="5400000">
              <a:off x="504534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3EE5EEF1-7FB1-FA49-8153-C6C4D6B82C86}"/>
                </a:ext>
              </a:extLst>
            </p:cNvPr>
            <p:cNvSpPr/>
            <p:nvPr/>
          </p:nvSpPr>
          <p:spPr>
            <a:xfrm rot="5400000">
              <a:off x="46848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B63B8EE1-7F82-2643-B47C-698D6B843E4B}"/>
                </a:ext>
              </a:extLst>
            </p:cNvPr>
            <p:cNvSpPr/>
            <p:nvPr/>
          </p:nvSpPr>
          <p:spPr>
            <a:xfrm rot="5400000">
              <a:off x="43244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F4C81F82-5630-CD48-9C73-001D224029F5}"/>
                </a:ext>
              </a:extLst>
            </p:cNvPr>
            <p:cNvSpPr/>
            <p:nvPr/>
          </p:nvSpPr>
          <p:spPr>
            <a:xfrm rot="5400000">
              <a:off x="39639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9BAB7FF6-E0C6-EC47-B355-454A9744451F}"/>
                </a:ext>
              </a:extLst>
            </p:cNvPr>
            <p:cNvSpPr/>
            <p:nvPr/>
          </p:nvSpPr>
          <p:spPr>
            <a:xfrm rot="5400000">
              <a:off x="36035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871EA53F-2145-1A4A-A6E7-777FF9287F78}"/>
                </a:ext>
              </a:extLst>
            </p:cNvPr>
            <p:cNvSpPr/>
            <p:nvPr/>
          </p:nvSpPr>
          <p:spPr>
            <a:xfrm rot="5400000">
              <a:off x="32430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73855081-A73D-4A44-8AEB-8D5BD2F206B4}"/>
                </a:ext>
              </a:extLst>
            </p:cNvPr>
            <p:cNvSpPr/>
            <p:nvPr/>
          </p:nvSpPr>
          <p:spPr>
            <a:xfrm rot="5400000">
              <a:off x="288261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31A37311-DA06-1941-A00C-55FD19CACF64}"/>
                </a:ext>
              </a:extLst>
            </p:cNvPr>
            <p:cNvSpPr/>
            <p:nvPr/>
          </p:nvSpPr>
          <p:spPr>
            <a:xfrm rot="5400000">
              <a:off x="252216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0C497B6A-D4FA-7347-A72A-0C3293E5D1AC}"/>
                </a:ext>
              </a:extLst>
            </p:cNvPr>
            <p:cNvSpPr/>
            <p:nvPr/>
          </p:nvSpPr>
          <p:spPr>
            <a:xfrm rot="5400000">
              <a:off x="21573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0670FF60-E1FC-2F4C-B984-E4541D2C1FFD}"/>
                </a:ext>
              </a:extLst>
            </p:cNvPr>
            <p:cNvSpPr/>
            <p:nvPr/>
          </p:nvSpPr>
          <p:spPr>
            <a:xfrm rot="5400000">
              <a:off x="17969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CA250DD1-FBFD-5F4F-8994-14C2343706D3}"/>
                </a:ext>
              </a:extLst>
            </p:cNvPr>
            <p:cNvSpPr/>
            <p:nvPr/>
          </p:nvSpPr>
          <p:spPr>
            <a:xfrm rot="5400000">
              <a:off x="14364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BA38016F-4BBD-174F-9321-F76CC30E0702}"/>
                </a:ext>
              </a:extLst>
            </p:cNvPr>
            <p:cNvSpPr/>
            <p:nvPr/>
          </p:nvSpPr>
          <p:spPr>
            <a:xfrm rot="5400000">
              <a:off x="10760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2887536D-4FBE-9B45-8882-A411A1AB0566}"/>
                </a:ext>
              </a:extLst>
            </p:cNvPr>
            <p:cNvSpPr/>
            <p:nvPr/>
          </p:nvSpPr>
          <p:spPr>
            <a:xfrm rot="5400000">
              <a:off x="7155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62A62DC0-5852-AB43-B918-3AC61B7FD82B}"/>
                </a:ext>
              </a:extLst>
            </p:cNvPr>
            <p:cNvSpPr/>
            <p:nvPr/>
          </p:nvSpPr>
          <p:spPr>
            <a:xfrm rot="5400000">
              <a:off x="3550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0BA6621C-AF54-AC4E-9176-C65848AAD152}"/>
                </a:ext>
              </a:extLst>
            </p:cNvPr>
            <p:cNvSpPr/>
            <p:nvPr/>
          </p:nvSpPr>
          <p:spPr>
            <a:xfrm rot="5400000">
              <a:off x="-53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7F2B4C55-33EA-4A4E-BE38-9C1CA5A3FED1}"/>
                </a:ext>
              </a:extLst>
            </p:cNvPr>
            <p:cNvSpPr/>
            <p:nvPr/>
          </p:nvSpPr>
          <p:spPr>
            <a:xfrm rot="5400000">
              <a:off x="-3658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A9034A32-8F4D-D042-A17E-BE49A0702313}"/>
                </a:ext>
              </a:extLst>
            </p:cNvPr>
            <p:cNvSpPr/>
            <p:nvPr/>
          </p:nvSpPr>
          <p:spPr>
            <a:xfrm rot="5400000">
              <a:off x="-7306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5E86B7AB-1150-1A46-B620-E73AB88FEC60}"/>
                </a:ext>
              </a:extLst>
            </p:cNvPr>
            <p:cNvSpPr/>
            <p:nvPr/>
          </p:nvSpPr>
          <p:spPr>
            <a:xfrm rot="5400000">
              <a:off x="-109106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82737585-4702-D444-A311-5E2EAA614E26}"/>
                </a:ext>
              </a:extLst>
            </p:cNvPr>
            <p:cNvSpPr/>
            <p:nvPr/>
          </p:nvSpPr>
          <p:spPr>
            <a:xfrm rot="5400000">
              <a:off x="-145151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022AE0B9-5F75-144A-9C4E-CB7746182DC0}"/>
                </a:ext>
              </a:extLst>
            </p:cNvPr>
            <p:cNvSpPr/>
            <p:nvPr/>
          </p:nvSpPr>
          <p:spPr>
            <a:xfrm rot="5400000">
              <a:off x="-181196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EC4E27C9-FFEA-B041-A248-298EEBF2E448}"/>
                </a:ext>
              </a:extLst>
            </p:cNvPr>
            <p:cNvSpPr/>
            <p:nvPr/>
          </p:nvSpPr>
          <p:spPr>
            <a:xfrm rot="5400000">
              <a:off x="-21724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A25918F5-6566-0E43-9AFB-BF0F7471CFF4}"/>
                </a:ext>
              </a:extLst>
            </p:cNvPr>
            <p:cNvSpPr/>
            <p:nvPr/>
          </p:nvSpPr>
          <p:spPr>
            <a:xfrm rot="5400000">
              <a:off x="-25328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D376A93B-8F2C-D447-A7A4-70A2D51636C2}"/>
                </a:ext>
              </a:extLst>
            </p:cNvPr>
            <p:cNvSpPr/>
            <p:nvPr/>
          </p:nvSpPr>
          <p:spPr>
            <a:xfrm rot="5400000">
              <a:off x="-28933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FFC6CBDB-C514-CF43-9D4C-4FAA9403BA1C}"/>
                </a:ext>
              </a:extLst>
            </p:cNvPr>
            <p:cNvSpPr/>
            <p:nvPr/>
          </p:nvSpPr>
          <p:spPr>
            <a:xfrm rot="5400000">
              <a:off x="-32537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B12984BB-84F3-6041-ABB8-3C5061E497E5}"/>
                </a:ext>
              </a:extLst>
            </p:cNvPr>
            <p:cNvSpPr/>
            <p:nvPr/>
          </p:nvSpPr>
          <p:spPr>
            <a:xfrm rot="5400000">
              <a:off x="-361858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ECCA0F1F-25EA-D544-A5EF-D9FD63E41202}"/>
                </a:ext>
              </a:extLst>
            </p:cNvPr>
            <p:cNvSpPr/>
            <p:nvPr/>
          </p:nvSpPr>
          <p:spPr>
            <a:xfrm rot="5400000">
              <a:off x="-397903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3951F54C-CE1E-6A41-9CD5-7388B264D056}"/>
                </a:ext>
              </a:extLst>
            </p:cNvPr>
            <p:cNvSpPr/>
            <p:nvPr/>
          </p:nvSpPr>
          <p:spPr>
            <a:xfrm rot="5400000">
              <a:off x="-433948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660A0B44-51E2-8C45-8700-90C2F2674D8B}"/>
                </a:ext>
              </a:extLst>
            </p:cNvPr>
            <p:cNvSpPr/>
            <p:nvPr/>
          </p:nvSpPr>
          <p:spPr>
            <a:xfrm rot="5400000">
              <a:off x="-469994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AAAF7440-D61B-884D-854F-E2EE161C340F}"/>
                </a:ext>
              </a:extLst>
            </p:cNvPr>
            <p:cNvSpPr/>
            <p:nvPr/>
          </p:nvSpPr>
          <p:spPr>
            <a:xfrm rot="5400000">
              <a:off x="-50603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C30C0C55-8CAD-064E-BC12-D3247795FE86}"/>
                </a:ext>
              </a:extLst>
            </p:cNvPr>
            <p:cNvSpPr/>
            <p:nvPr/>
          </p:nvSpPr>
          <p:spPr>
            <a:xfrm rot="5400000">
              <a:off x="-54208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108E0A4A-2B5C-CB47-8BE1-5BF7BBE0A9D7}"/>
                </a:ext>
              </a:extLst>
            </p:cNvPr>
            <p:cNvSpPr/>
            <p:nvPr/>
          </p:nvSpPr>
          <p:spPr>
            <a:xfrm rot="5400000">
              <a:off x="-57813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759B5672-6E12-4F44-87AE-686BB38FDF43}"/>
                </a:ext>
              </a:extLst>
            </p:cNvPr>
            <p:cNvSpPr/>
            <p:nvPr/>
          </p:nvSpPr>
          <p:spPr>
            <a:xfrm rot="5400000">
              <a:off x="-61461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F350687D-4CBC-3D44-A50C-AFD55AA3C705}"/>
                </a:ext>
              </a:extLst>
            </p:cNvPr>
            <p:cNvSpPr/>
            <p:nvPr/>
          </p:nvSpPr>
          <p:spPr>
            <a:xfrm rot="5400000">
              <a:off x="-650655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63DBB084-6D78-EF44-9CF9-068232F25F47}"/>
                </a:ext>
              </a:extLst>
            </p:cNvPr>
            <p:cNvSpPr/>
            <p:nvPr/>
          </p:nvSpPr>
          <p:spPr>
            <a:xfrm rot="5400000">
              <a:off x="173224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A187979-BE5E-3F46-8F0D-EAAA0D3CD0E1}"/>
                </a:ext>
              </a:extLst>
            </p:cNvPr>
            <p:cNvSpPr/>
            <p:nvPr/>
          </p:nvSpPr>
          <p:spPr>
            <a:xfrm rot="5400000">
              <a:off x="169620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439CB854-7CED-4144-A6C8-7129E59BADA5}"/>
                </a:ext>
              </a:extLst>
            </p:cNvPr>
            <p:cNvSpPr/>
            <p:nvPr/>
          </p:nvSpPr>
          <p:spPr>
            <a:xfrm rot="5400000">
              <a:off x="166015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97AE3748-9898-ED40-BA1A-C95A21ACF4F3}"/>
                </a:ext>
              </a:extLst>
            </p:cNvPr>
            <p:cNvSpPr/>
            <p:nvPr/>
          </p:nvSpPr>
          <p:spPr>
            <a:xfrm rot="5400000">
              <a:off x="162411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FEC52661-3DDC-7840-ADB5-84008990A208}"/>
                </a:ext>
              </a:extLst>
            </p:cNvPr>
            <p:cNvSpPr/>
            <p:nvPr/>
          </p:nvSpPr>
          <p:spPr>
            <a:xfrm rot="5400000">
              <a:off x="158806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11D8DFBE-DF76-4F41-ADCE-D02AF3952068}"/>
                </a:ext>
              </a:extLst>
            </p:cNvPr>
            <p:cNvSpPr/>
            <p:nvPr/>
          </p:nvSpPr>
          <p:spPr>
            <a:xfrm rot="5400000">
              <a:off x="1551587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AD35B7E4-1152-FA4E-9717-B874BC71211D}"/>
                </a:ext>
              </a:extLst>
            </p:cNvPr>
            <p:cNvSpPr/>
            <p:nvPr/>
          </p:nvSpPr>
          <p:spPr>
            <a:xfrm rot="5400000">
              <a:off x="1515542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AD263F1D-52C5-8940-82E7-60A6DF383B9F}"/>
                </a:ext>
              </a:extLst>
            </p:cNvPr>
            <p:cNvSpPr/>
            <p:nvPr/>
          </p:nvSpPr>
          <p:spPr>
            <a:xfrm rot="5400000">
              <a:off x="147949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06D7B33F-A7D4-C642-B6C5-E8487B04E7EA}"/>
                </a:ext>
              </a:extLst>
            </p:cNvPr>
            <p:cNvSpPr/>
            <p:nvPr/>
          </p:nvSpPr>
          <p:spPr>
            <a:xfrm rot="5400000">
              <a:off x="144345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0E24433C-9F8D-A042-90CE-CBE1733172E9}"/>
                </a:ext>
              </a:extLst>
            </p:cNvPr>
            <p:cNvSpPr/>
            <p:nvPr/>
          </p:nvSpPr>
          <p:spPr>
            <a:xfrm rot="5400000">
              <a:off x="140740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249B6CD-70CA-174D-AA85-8005EB9E7E91}"/>
                </a:ext>
              </a:extLst>
            </p:cNvPr>
            <p:cNvSpPr/>
            <p:nvPr/>
          </p:nvSpPr>
          <p:spPr>
            <a:xfrm rot="5400000">
              <a:off x="137136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73DBDCB2-8CFE-BF43-879F-57085F5BA4E0}"/>
                </a:ext>
              </a:extLst>
            </p:cNvPr>
            <p:cNvSpPr/>
            <p:nvPr/>
          </p:nvSpPr>
          <p:spPr>
            <a:xfrm rot="5400000">
              <a:off x="133531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5693ABE8-4431-1248-B031-711E05C87732}"/>
                </a:ext>
              </a:extLst>
            </p:cNvPr>
            <p:cNvSpPr/>
            <p:nvPr/>
          </p:nvSpPr>
          <p:spPr>
            <a:xfrm rot="5400000">
              <a:off x="129926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267D7DC4-0CE8-C348-92A8-7C2A66E0BBAF}"/>
                </a:ext>
              </a:extLst>
            </p:cNvPr>
            <p:cNvSpPr/>
            <p:nvPr/>
          </p:nvSpPr>
          <p:spPr>
            <a:xfrm rot="5400000">
              <a:off x="126279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64E22688-9F63-DC45-9733-E2D9DF793CED}"/>
                </a:ext>
              </a:extLst>
            </p:cNvPr>
            <p:cNvSpPr/>
            <p:nvPr/>
          </p:nvSpPr>
          <p:spPr>
            <a:xfrm rot="5400000">
              <a:off x="1226744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F5D23D5A-F2EF-E14A-A1FE-E21E8ACBA382}"/>
                </a:ext>
              </a:extLst>
            </p:cNvPr>
            <p:cNvSpPr/>
            <p:nvPr/>
          </p:nvSpPr>
          <p:spPr>
            <a:xfrm rot="5400000">
              <a:off x="1190699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E0A25594-D945-F846-9C7B-CEF358EA7D83}"/>
                </a:ext>
              </a:extLst>
            </p:cNvPr>
            <p:cNvSpPr/>
            <p:nvPr/>
          </p:nvSpPr>
          <p:spPr>
            <a:xfrm rot="5400000">
              <a:off x="1154653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D20A05D8-FAC4-4E4F-809D-16590D1245D1}"/>
                </a:ext>
              </a:extLst>
            </p:cNvPr>
            <p:cNvSpPr/>
            <p:nvPr/>
          </p:nvSpPr>
          <p:spPr>
            <a:xfrm rot="5400000">
              <a:off x="111860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4C596366-824F-4440-8D96-63EB6B513149}"/>
                </a:ext>
              </a:extLst>
            </p:cNvPr>
            <p:cNvSpPr/>
            <p:nvPr/>
          </p:nvSpPr>
          <p:spPr>
            <a:xfrm rot="5400000">
              <a:off x="108256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9966A841-130E-FC4D-889A-A4E8F141AB1B}"/>
                </a:ext>
              </a:extLst>
            </p:cNvPr>
            <p:cNvSpPr/>
            <p:nvPr/>
          </p:nvSpPr>
          <p:spPr>
            <a:xfrm rot="5400000">
              <a:off x="104651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073F932E-FED2-BF44-A82B-E391BF701496}"/>
                </a:ext>
              </a:extLst>
            </p:cNvPr>
            <p:cNvSpPr/>
            <p:nvPr/>
          </p:nvSpPr>
          <p:spPr>
            <a:xfrm rot="5400000">
              <a:off x="101047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CE5B6BD1-D5A3-0D40-8B32-CCA2BBBD923E}"/>
                </a:ext>
              </a:extLst>
            </p:cNvPr>
            <p:cNvSpPr/>
            <p:nvPr/>
          </p:nvSpPr>
          <p:spPr>
            <a:xfrm rot="5400000">
              <a:off x="973992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4DB50593-B5FC-D74B-B2EC-86B4969BE235}"/>
                </a:ext>
              </a:extLst>
            </p:cNvPr>
            <p:cNvSpPr/>
            <p:nvPr/>
          </p:nvSpPr>
          <p:spPr>
            <a:xfrm rot="5400000">
              <a:off x="937947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82268F31-7789-3C4D-A9CF-9ABF2783683C}"/>
                </a:ext>
              </a:extLst>
            </p:cNvPr>
            <p:cNvSpPr/>
            <p:nvPr/>
          </p:nvSpPr>
          <p:spPr>
            <a:xfrm rot="5400000">
              <a:off x="901901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D38829D5-4B68-AD42-9F66-C88A5FCA4DE1}"/>
                </a:ext>
              </a:extLst>
            </p:cNvPr>
            <p:cNvSpPr/>
            <p:nvPr/>
          </p:nvSpPr>
          <p:spPr>
            <a:xfrm rot="5400000">
              <a:off x="865856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D87BC6A2-F362-A349-93AC-8EEBDE0BA4F6}"/>
                </a:ext>
              </a:extLst>
            </p:cNvPr>
            <p:cNvSpPr/>
            <p:nvPr/>
          </p:nvSpPr>
          <p:spPr>
            <a:xfrm rot="5400000">
              <a:off x="82981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9006DDD4-47A5-2545-AE96-62917C214A20}"/>
                </a:ext>
              </a:extLst>
            </p:cNvPr>
            <p:cNvSpPr/>
            <p:nvPr/>
          </p:nvSpPr>
          <p:spPr>
            <a:xfrm rot="5400000">
              <a:off x="79376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7A9EDF94-82C3-0044-9F10-976613266176}"/>
                </a:ext>
              </a:extLst>
            </p:cNvPr>
            <p:cNvSpPr/>
            <p:nvPr/>
          </p:nvSpPr>
          <p:spPr>
            <a:xfrm rot="5400000">
              <a:off x="757720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6874DE33-A99B-5543-BED2-59F3F281B905}"/>
                </a:ext>
              </a:extLst>
            </p:cNvPr>
            <p:cNvSpPr/>
            <p:nvPr/>
          </p:nvSpPr>
          <p:spPr>
            <a:xfrm rot="5400000">
              <a:off x="72124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B152584B-13FF-434C-84FF-E0CCC191DCFA}"/>
                </a:ext>
              </a:extLst>
            </p:cNvPr>
            <p:cNvSpPr/>
            <p:nvPr/>
          </p:nvSpPr>
          <p:spPr>
            <a:xfrm rot="5400000">
              <a:off x="685195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06E7A98B-FC0A-7842-9192-A2EEB88E50E7}"/>
              </a:ext>
            </a:extLst>
          </p:cNvPr>
          <p:cNvSpPr/>
          <p:nvPr/>
        </p:nvSpPr>
        <p:spPr>
          <a:xfrm>
            <a:off x="1836139" y="3655290"/>
            <a:ext cx="20705372" cy="9754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4" name="รูปภาพ 1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394" y="12495530"/>
            <a:ext cx="679530" cy="923243"/>
          </a:xfrm>
          <a:prstGeom prst="rect">
            <a:avLst/>
          </a:prstGeom>
        </p:spPr>
      </p:pic>
      <p:sp>
        <p:nvSpPr>
          <p:cNvPr id="123" name="TextBox 12">
            <a:extLst>
              <a:ext uri="{FF2B5EF4-FFF2-40B4-BE49-F238E27FC236}">
                <a16:creationId xmlns:a16="http://schemas.microsoft.com/office/drawing/2014/main" xmlns="" id="{E3C2DB3D-74B2-8043-ADB5-7C64E52013A0}"/>
              </a:ext>
            </a:extLst>
          </p:cNvPr>
          <p:cNvSpPr txBox="1"/>
          <p:nvPr/>
        </p:nvSpPr>
        <p:spPr>
          <a:xfrm>
            <a:off x="2856106" y="3853025"/>
            <a:ext cx="19134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6. </a:t>
            </a:r>
            <a:r>
              <a:rPr lang="th-TH" sz="96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โครงการ </a:t>
            </a:r>
            <a:r>
              <a:rPr lang="en-US" sz="96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Teach for Thailand </a:t>
            </a:r>
            <a:r>
              <a:rPr lang="th-TH" sz="5400" b="1" dirty="0">
                <a:solidFill>
                  <a:srgbClr val="FFFFFF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ผู้รับผิดชอบ หน่วยศึกษานิเทศก์ </a:t>
            </a:r>
            <a:endParaRPr lang="en-US" sz="10000" b="1" dirty="0">
              <a:solidFill>
                <a:schemeClr val="bg1"/>
              </a:solidFill>
              <a:latin typeface="TH SarabunPSK" pitchFamily="34" charset="-34"/>
              <a:ea typeface="Lato Black" panose="020F0502020204030203" pitchFamily="34" charset="0"/>
              <a:cs typeface="TH SarabunPSK" pitchFamily="34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3523266" y="6000734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5" name="สี่เหลี่ยมผืนผ้ามุมมน 124"/>
          <p:cNvSpPr/>
          <p:nvPr/>
        </p:nvSpPr>
        <p:spPr>
          <a:xfrm>
            <a:off x="14224581" y="6000438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6" name="สี่เหลี่ยมผืนผ้ามุมมน 125"/>
          <p:cNvSpPr/>
          <p:nvPr/>
        </p:nvSpPr>
        <p:spPr>
          <a:xfrm>
            <a:off x="3482302" y="9756926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7" name="สี่เหลี่ยมผืนผ้ามุมมน 126"/>
          <p:cNvSpPr/>
          <p:nvPr/>
        </p:nvSpPr>
        <p:spPr>
          <a:xfrm>
            <a:off x="14254978" y="9717106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8" name="สี่เหลี่ยมผืนผ้า 127"/>
          <p:cNvSpPr/>
          <p:nvPr/>
        </p:nvSpPr>
        <p:spPr>
          <a:xfrm>
            <a:off x="734760" y="107943"/>
            <a:ext cx="231081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2.2</a:t>
            </a:r>
            <a:r>
              <a:rPr lang="th-TH" sz="96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รายละเอียดและความคืบหน้าของการดำเนินโครงการที่สำคัญและโดดเด่น</a:t>
            </a:r>
            <a:r>
              <a:rPr lang="th-TH" sz="96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TH SarabunPSK" pitchFamily="34" charset="-34"/>
                <a:ea typeface="Lato" charset="0"/>
                <a:cs typeface="TH SarabunPSK" pitchFamily="34" charset="-34"/>
              </a:rPr>
              <a:t>ตามแผนปฏิบัติราชการประจำปีงบประมาณ พ.ศ.2562</a:t>
            </a:r>
            <a:endParaRPr lang="en-US" sz="9600" b="1" dirty="0">
              <a:solidFill>
                <a:schemeClr val="bg1"/>
              </a:solidFill>
              <a:effectLst>
                <a:glow rad="127000">
                  <a:srgbClr val="C00000"/>
                </a:glow>
              </a:effectLst>
              <a:latin typeface="TH SarabunPSK" pitchFamily="34" charset="-34"/>
              <a:ea typeface="Lato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20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AF569B1-7FB2-684B-9150-8CBD03DB83EF}"/>
              </a:ext>
            </a:extLst>
          </p:cNvPr>
          <p:cNvGrpSpPr/>
          <p:nvPr/>
        </p:nvGrpSpPr>
        <p:grpSpPr>
          <a:xfrm>
            <a:off x="0" y="-2"/>
            <a:ext cx="24377650" cy="13716004"/>
            <a:chOff x="0" y="-2"/>
            <a:chExt cx="24377650" cy="137160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5E05300-EE2C-754C-9495-B8827387D294}"/>
                </a:ext>
              </a:extLst>
            </p:cNvPr>
            <p:cNvGrpSpPr/>
            <p:nvPr/>
          </p:nvGrpSpPr>
          <p:grpSpPr>
            <a:xfrm>
              <a:off x="0" y="-2"/>
              <a:ext cx="24377650" cy="13716003"/>
              <a:chOff x="0" y="-1"/>
              <a:chExt cx="24377650" cy="12191002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2949FB38-9920-9A40-BFB4-1B241A81DA7E}"/>
                  </a:ext>
                </a:extLst>
              </p:cNvPr>
              <p:cNvSpPr/>
              <p:nvPr/>
            </p:nvSpPr>
            <p:spPr>
              <a:xfrm>
                <a:off x="0" y="-1"/>
                <a:ext cx="24377650" cy="60955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AF0CAF8E-DFF4-6648-BEE4-0FF367B11FCB}"/>
                  </a:ext>
                </a:extLst>
              </p:cNvPr>
              <p:cNvSpPr/>
              <p:nvPr/>
            </p:nvSpPr>
            <p:spPr>
              <a:xfrm>
                <a:off x="0" y="6095500"/>
                <a:ext cx="24377650" cy="6095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077EFA2-EB6A-734D-B530-52239F018B99}"/>
                </a:ext>
              </a:extLst>
            </p:cNvPr>
            <p:cNvSpPr/>
            <p:nvPr/>
          </p:nvSpPr>
          <p:spPr>
            <a:xfrm>
              <a:off x="0" y="3195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ADB051D-15EA-7D4C-98BC-69CDFDF010CF}"/>
                </a:ext>
              </a:extLst>
            </p:cNvPr>
            <p:cNvSpPr/>
            <p:nvPr/>
          </p:nvSpPr>
          <p:spPr>
            <a:xfrm>
              <a:off x="0" y="6800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418B84C-7CBB-3E42-8294-B5D1D6C8ECC9}"/>
                </a:ext>
              </a:extLst>
            </p:cNvPr>
            <p:cNvSpPr/>
            <p:nvPr/>
          </p:nvSpPr>
          <p:spPr>
            <a:xfrm>
              <a:off x="0" y="104046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A9DFBCB-BE0A-3C4D-BDDE-6D7F959CA4D2}"/>
                </a:ext>
              </a:extLst>
            </p:cNvPr>
            <p:cNvSpPr/>
            <p:nvPr/>
          </p:nvSpPr>
          <p:spPr>
            <a:xfrm>
              <a:off x="0" y="140091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D0D55EA-FA72-024B-9F86-016D85DC4EB4}"/>
                </a:ext>
              </a:extLst>
            </p:cNvPr>
            <p:cNvSpPr/>
            <p:nvPr/>
          </p:nvSpPr>
          <p:spPr>
            <a:xfrm>
              <a:off x="0" y="176571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E0227C2E-FC83-CA47-BAF5-7D81DF33DA7C}"/>
                </a:ext>
              </a:extLst>
            </p:cNvPr>
            <p:cNvSpPr/>
            <p:nvPr/>
          </p:nvSpPr>
          <p:spPr>
            <a:xfrm>
              <a:off x="0" y="212616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A879737A-7422-BB4F-A4E9-6BBB874B7000}"/>
                </a:ext>
              </a:extLst>
            </p:cNvPr>
            <p:cNvSpPr/>
            <p:nvPr/>
          </p:nvSpPr>
          <p:spPr>
            <a:xfrm>
              <a:off x="0" y="248661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A9CEF8C-AA6D-664B-9001-1C307C21C7D1}"/>
                </a:ext>
              </a:extLst>
            </p:cNvPr>
            <p:cNvSpPr/>
            <p:nvPr/>
          </p:nvSpPr>
          <p:spPr>
            <a:xfrm>
              <a:off x="0" y="284707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4017178-E08C-DD4E-AFAB-A3533CB9B982}"/>
                </a:ext>
              </a:extLst>
            </p:cNvPr>
            <p:cNvSpPr/>
            <p:nvPr/>
          </p:nvSpPr>
          <p:spPr>
            <a:xfrm>
              <a:off x="0" y="320752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73975C1-65BF-B941-906D-5823C370E43A}"/>
                </a:ext>
              </a:extLst>
            </p:cNvPr>
            <p:cNvSpPr/>
            <p:nvPr/>
          </p:nvSpPr>
          <p:spPr>
            <a:xfrm>
              <a:off x="0" y="356798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0867923-2B3F-DB49-994C-0A218DBBDF98}"/>
                </a:ext>
              </a:extLst>
            </p:cNvPr>
            <p:cNvSpPr/>
            <p:nvPr/>
          </p:nvSpPr>
          <p:spPr>
            <a:xfrm>
              <a:off x="0" y="392843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32B1634-B72D-7348-8D72-FBD9C5499AC4}"/>
                </a:ext>
              </a:extLst>
            </p:cNvPr>
            <p:cNvSpPr/>
            <p:nvPr/>
          </p:nvSpPr>
          <p:spPr>
            <a:xfrm>
              <a:off x="0" y="428888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7857FF1-203F-974D-9C72-9EDD42EBDA67}"/>
                </a:ext>
              </a:extLst>
            </p:cNvPr>
            <p:cNvSpPr/>
            <p:nvPr/>
          </p:nvSpPr>
          <p:spPr>
            <a:xfrm>
              <a:off x="0" y="465368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804AB37-9CB2-C94B-A840-AE9E5BC1C334}"/>
                </a:ext>
              </a:extLst>
            </p:cNvPr>
            <p:cNvSpPr/>
            <p:nvPr/>
          </p:nvSpPr>
          <p:spPr>
            <a:xfrm>
              <a:off x="0" y="501413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AB8E0A9-3A88-7348-9559-0E27FA49D2EA}"/>
                </a:ext>
              </a:extLst>
            </p:cNvPr>
            <p:cNvSpPr/>
            <p:nvPr/>
          </p:nvSpPr>
          <p:spPr>
            <a:xfrm>
              <a:off x="0" y="537459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1E33237-30CF-2146-B93F-D540734D7304}"/>
                </a:ext>
              </a:extLst>
            </p:cNvPr>
            <p:cNvSpPr/>
            <p:nvPr/>
          </p:nvSpPr>
          <p:spPr>
            <a:xfrm>
              <a:off x="0" y="573504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27AB700-E751-7047-B063-646D5827B46A}"/>
                </a:ext>
              </a:extLst>
            </p:cNvPr>
            <p:cNvSpPr/>
            <p:nvPr/>
          </p:nvSpPr>
          <p:spPr>
            <a:xfrm>
              <a:off x="0" y="609550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F808D13-A8B5-6547-B668-586771637324}"/>
                </a:ext>
              </a:extLst>
            </p:cNvPr>
            <p:cNvSpPr/>
            <p:nvPr/>
          </p:nvSpPr>
          <p:spPr>
            <a:xfrm>
              <a:off x="0" y="645595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4767206D-8AA8-1840-A5F4-627CE7445023}"/>
                </a:ext>
              </a:extLst>
            </p:cNvPr>
            <p:cNvSpPr/>
            <p:nvPr/>
          </p:nvSpPr>
          <p:spPr>
            <a:xfrm>
              <a:off x="0" y="681640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4CCAC9A-AD5A-5441-94F7-3264406C808D}"/>
                </a:ext>
              </a:extLst>
            </p:cNvPr>
            <p:cNvSpPr/>
            <p:nvPr/>
          </p:nvSpPr>
          <p:spPr>
            <a:xfrm>
              <a:off x="0" y="717686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1622A78A-4921-3446-9D07-061DCA1AD931}"/>
                </a:ext>
              </a:extLst>
            </p:cNvPr>
            <p:cNvSpPr/>
            <p:nvPr/>
          </p:nvSpPr>
          <p:spPr>
            <a:xfrm>
              <a:off x="0" y="754165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F58040FF-7D89-6D41-8577-179D87583C14}"/>
                </a:ext>
              </a:extLst>
            </p:cNvPr>
            <p:cNvSpPr/>
            <p:nvPr/>
          </p:nvSpPr>
          <p:spPr>
            <a:xfrm>
              <a:off x="0" y="790211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28EA6B68-2D49-574D-A71B-BF86E782FDDF}"/>
                </a:ext>
              </a:extLst>
            </p:cNvPr>
            <p:cNvSpPr/>
            <p:nvPr/>
          </p:nvSpPr>
          <p:spPr>
            <a:xfrm>
              <a:off x="0" y="826256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38D89E81-742C-0B4E-871D-9FEE47A74147}"/>
                </a:ext>
              </a:extLst>
            </p:cNvPr>
            <p:cNvSpPr/>
            <p:nvPr/>
          </p:nvSpPr>
          <p:spPr>
            <a:xfrm>
              <a:off x="0" y="862302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6577E23-008D-9841-A535-B4B18EDE82D6}"/>
                </a:ext>
              </a:extLst>
            </p:cNvPr>
            <p:cNvSpPr/>
            <p:nvPr/>
          </p:nvSpPr>
          <p:spPr>
            <a:xfrm>
              <a:off x="0" y="898347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01556508-917B-114B-A344-229393DE2F21}"/>
                </a:ext>
              </a:extLst>
            </p:cNvPr>
            <p:cNvSpPr/>
            <p:nvPr/>
          </p:nvSpPr>
          <p:spPr>
            <a:xfrm>
              <a:off x="0" y="934392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2319C9A5-4910-0C4A-A438-623E08AA90E3}"/>
                </a:ext>
              </a:extLst>
            </p:cNvPr>
            <p:cNvSpPr/>
            <p:nvPr/>
          </p:nvSpPr>
          <p:spPr>
            <a:xfrm>
              <a:off x="0" y="970438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1D9E485C-C35A-A843-B63C-6FD834641A73}"/>
                </a:ext>
              </a:extLst>
            </p:cNvPr>
            <p:cNvSpPr/>
            <p:nvPr/>
          </p:nvSpPr>
          <p:spPr>
            <a:xfrm>
              <a:off x="0" y="1006483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8C018DD2-F7A2-9044-9197-39563945041E}"/>
                </a:ext>
              </a:extLst>
            </p:cNvPr>
            <p:cNvSpPr/>
            <p:nvPr/>
          </p:nvSpPr>
          <p:spPr>
            <a:xfrm>
              <a:off x="0" y="1042963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AC0A15BB-061D-C84C-8FA0-B3C185985C63}"/>
                </a:ext>
              </a:extLst>
            </p:cNvPr>
            <p:cNvSpPr/>
            <p:nvPr/>
          </p:nvSpPr>
          <p:spPr>
            <a:xfrm>
              <a:off x="0" y="1079008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EDD1C70C-E256-1142-8259-7448B83A316A}"/>
                </a:ext>
              </a:extLst>
            </p:cNvPr>
            <p:cNvSpPr/>
            <p:nvPr/>
          </p:nvSpPr>
          <p:spPr>
            <a:xfrm>
              <a:off x="0" y="1115054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AF6983C9-9C49-FD41-996B-6CDF1F2537B3}"/>
                </a:ext>
              </a:extLst>
            </p:cNvPr>
            <p:cNvSpPr/>
            <p:nvPr/>
          </p:nvSpPr>
          <p:spPr>
            <a:xfrm>
              <a:off x="0" y="1151099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B3F6A65B-5DA1-5440-82E5-A7D70A79DD0C}"/>
                </a:ext>
              </a:extLst>
            </p:cNvPr>
            <p:cNvSpPr/>
            <p:nvPr/>
          </p:nvSpPr>
          <p:spPr>
            <a:xfrm>
              <a:off x="0" y="1187144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B56E1389-5761-3E43-8A66-CA6E5393F4E8}"/>
                </a:ext>
              </a:extLst>
            </p:cNvPr>
            <p:cNvSpPr/>
            <p:nvPr/>
          </p:nvSpPr>
          <p:spPr>
            <a:xfrm>
              <a:off x="0" y="1223190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E2A1ECEF-DC82-2D4C-B2DC-CBC16EFF6E7A}"/>
                </a:ext>
              </a:extLst>
            </p:cNvPr>
            <p:cNvSpPr/>
            <p:nvPr/>
          </p:nvSpPr>
          <p:spPr>
            <a:xfrm>
              <a:off x="0" y="1259235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0A43CC12-E17F-F54F-B124-51A7E9AD8E21}"/>
                </a:ext>
              </a:extLst>
            </p:cNvPr>
            <p:cNvSpPr/>
            <p:nvPr/>
          </p:nvSpPr>
          <p:spPr>
            <a:xfrm>
              <a:off x="0" y="129571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59352F14-9F2C-014F-AE40-9DE9FD7C5173}"/>
                </a:ext>
              </a:extLst>
            </p:cNvPr>
            <p:cNvSpPr/>
            <p:nvPr/>
          </p:nvSpPr>
          <p:spPr>
            <a:xfrm>
              <a:off x="0" y="133176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8C4A4E23-FD87-374A-99D5-8E2A1EAE2BD9}"/>
                </a:ext>
              </a:extLst>
            </p:cNvPr>
            <p:cNvSpPr/>
            <p:nvPr/>
          </p:nvSpPr>
          <p:spPr>
            <a:xfrm rot="5400000">
              <a:off x="649149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6C5A7AAE-0234-A646-BEEC-1F941B73D464}"/>
                </a:ext>
              </a:extLst>
            </p:cNvPr>
            <p:cNvSpPr/>
            <p:nvPr/>
          </p:nvSpPr>
          <p:spPr>
            <a:xfrm rot="5400000">
              <a:off x="613104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FD8D4A20-908E-3B47-BD19-2782BA4E30D4}"/>
                </a:ext>
              </a:extLst>
            </p:cNvPr>
            <p:cNvSpPr/>
            <p:nvPr/>
          </p:nvSpPr>
          <p:spPr>
            <a:xfrm rot="5400000">
              <a:off x="577059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8C8845CF-030F-5E4F-84C4-48D903A35D96}"/>
                </a:ext>
              </a:extLst>
            </p:cNvPr>
            <p:cNvSpPr/>
            <p:nvPr/>
          </p:nvSpPr>
          <p:spPr>
            <a:xfrm rot="5400000">
              <a:off x="541013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AE65F3FF-0387-3D45-9C8E-7EEF6F7FC884}"/>
                </a:ext>
              </a:extLst>
            </p:cNvPr>
            <p:cNvSpPr/>
            <p:nvPr/>
          </p:nvSpPr>
          <p:spPr>
            <a:xfrm rot="5400000">
              <a:off x="504534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3EE5EEF1-7FB1-FA49-8153-C6C4D6B82C86}"/>
                </a:ext>
              </a:extLst>
            </p:cNvPr>
            <p:cNvSpPr/>
            <p:nvPr/>
          </p:nvSpPr>
          <p:spPr>
            <a:xfrm rot="5400000">
              <a:off x="46848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B63B8EE1-7F82-2643-B47C-698D6B843E4B}"/>
                </a:ext>
              </a:extLst>
            </p:cNvPr>
            <p:cNvSpPr/>
            <p:nvPr/>
          </p:nvSpPr>
          <p:spPr>
            <a:xfrm rot="5400000">
              <a:off x="43244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F4C81F82-5630-CD48-9C73-001D224029F5}"/>
                </a:ext>
              </a:extLst>
            </p:cNvPr>
            <p:cNvSpPr/>
            <p:nvPr/>
          </p:nvSpPr>
          <p:spPr>
            <a:xfrm rot="5400000">
              <a:off x="39639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9BAB7FF6-E0C6-EC47-B355-454A9744451F}"/>
                </a:ext>
              </a:extLst>
            </p:cNvPr>
            <p:cNvSpPr/>
            <p:nvPr/>
          </p:nvSpPr>
          <p:spPr>
            <a:xfrm rot="5400000">
              <a:off x="36035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871EA53F-2145-1A4A-A6E7-777FF9287F78}"/>
                </a:ext>
              </a:extLst>
            </p:cNvPr>
            <p:cNvSpPr/>
            <p:nvPr/>
          </p:nvSpPr>
          <p:spPr>
            <a:xfrm rot="5400000">
              <a:off x="32430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73855081-A73D-4A44-8AEB-8D5BD2F206B4}"/>
                </a:ext>
              </a:extLst>
            </p:cNvPr>
            <p:cNvSpPr/>
            <p:nvPr/>
          </p:nvSpPr>
          <p:spPr>
            <a:xfrm rot="5400000">
              <a:off x="288261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31A37311-DA06-1941-A00C-55FD19CACF64}"/>
                </a:ext>
              </a:extLst>
            </p:cNvPr>
            <p:cNvSpPr/>
            <p:nvPr/>
          </p:nvSpPr>
          <p:spPr>
            <a:xfrm rot="5400000">
              <a:off x="252216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0C497B6A-D4FA-7347-A72A-0C3293E5D1AC}"/>
                </a:ext>
              </a:extLst>
            </p:cNvPr>
            <p:cNvSpPr/>
            <p:nvPr/>
          </p:nvSpPr>
          <p:spPr>
            <a:xfrm rot="5400000">
              <a:off x="21573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0670FF60-E1FC-2F4C-B984-E4541D2C1FFD}"/>
                </a:ext>
              </a:extLst>
            </p:cNvPr>
            <p:cNvSpPr/>
            <p:nvPr/>
          </p:nvSpPr>
          <p:spPr>
            <a:xfrm rot="5400000">
              <a:off x="17969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CA250DD1-FBFD-5F4F-8994-14C2343706D3}"/>
                </a:ext>
              </a:extLst>
            </p:cNvPr>
            <p:cNvSpPr/>
            <p:nvPr/>
          </p:nvSpPr>
          <p:spPr>
            <a:xfrm rot="5400000">
              <a:off x="14364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BA38016F-4BBD-174F-9321-F76CC30E0702}"/>
                </a:ext>
              </a:extLst>
            </p:cNvPr>
            <p:cNvSpPr/>
            <p:nvPr/>
          </p:nvSpPr>
          <p:spPr>
            <a:xfrm rot="5400000">
              <a:off x="10760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2887536D-4FBE-9B45-8882-A411A1AB0566}"/>
                </a:ext>
              </a:extLst>
            </p:cNvPr>
            <p:cNvSpPr/>
            <p:nvPr/>
          </p:nvSpPr>
          <p:spPr>
            <a:xfrm rot="5400000">
              <a:off x="7155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62A62DC0-5852-AB43-B918-3AC61B7FD82B}"/>
                </a:ext>
              </a:extLst>
            </p:cNvPr>
            <p:cNvSpPr/>
            <p:nvPr/>
          </p:nvSpPr>
          <p:spPr>
            <a:xfrm rot="5400000">
              <a:off x="3550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0BA6621C-AF54-AC4E-9176-C65848AAD152}"/>
                </a:ext>
              </a:extLst>
            </p:cNvPr>
            <p:cNvSpPr/>
            <p:nvPr/>
          </p:nvSpPr>
          <p:spPr>
            <a:xfrm rot="5400000">
              <a:off x="-53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7F2B4C55-33EA-4A4E-BE38-9C1CA5A3FED1}"/>
                </a:ext>
              </a:extLst>
            </p:cNvPr>
            <p:cNvSpPr/>
            <p:nvPr/>
          </p:nvSpPr>
          <p:spPr>
            <a:xfrm rot="5400000">
              <a:off x="-3658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A9034A32-8F4D-D042-A17E-BE49A0702313}"/>
                </a:ext>
              </a:extLst>
            </p:cNvPr>
            <p:cNvSpPr/>
            <p:nvPr/>
          </p:nvSpPr>
          <p:spPr>
            <a:xfrm rot="5400000">
              <a:off x="-7306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5E86B7AB-1150-1A46-B620-E73AB88FEC60}"/>
                </a:ext>
              </a:extLst>
            </p:cNvPr>
            <p:cNvSpPr/>
            <p:nvPr/>
          </p:nvSpPr>
          <p:spPr>
            <a:xfrm rot="5400000">
              <a:off x="-109106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82737585-4702-D444-A311-5E2EAA614E26}"/>
                </a:ext>
              </a:extLst>
            </p:cNvPr>
            <p:cNvSpPr/>
            <p:nvPr/>
          </p:nvSpPr>
          <p:spPr>
            <a:xfrm rot="5400000">
              <a:off x="-145151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022AE0B9-5F75-144A-9C4E-CB7746182DC0}"/>
                </a:ext>
              </a:extLst>
            </p:cNvPr>
            <p:cNvSpPr/>
            <p:nvPr/>
          </p:nvSpPr>
          <p:spPr>
            <a:xfrm rot="5400000">
              <a:off x="-181196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EC4E27C9-FFEA-B041-A248-298EEBF2E448}"/>
                </a:ext>
              </a:extLst>
            </p:cNvPr>
            <p:cNvSpPr/>
            <p:nvPr/>
          </p:nvSpPr>
          <p:spPr>
            <a:xfrm rot="5400000">
              <a:off x="-21724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A25918F5-6566-0E43-9AFB-BF0F7471CFF4}"/>
                </a:ext>
              </a:extLst>
            </p:cNvPr>
            <p:cNvSpPr/>
            <p:nvPr/>
          </p:nvSpPr>
          <p:spPr>
            <a:xfrm rot="5400000">
              <a:off x="-25328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D376A93B-8F2C-D447-A7A4-70A2D51636C2}"/>
                </a:ext>
              </a:extLst>
            </p:cNvPr>
            <p:cNvSpPr/>
            <p:nvPr/>
          </p:nvSpPr>
          <p:spPr>
            <a:xfrm rot="5400000">
              <a:off x="-28933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FFC6CBDB-C514-CF43-9D4C-4FAA9403BA1C}"/>
                </a:ext>
              </a:extLst>
            </p:cNvPr>
            <p:cNvSpPr/>
            <p:nvPr/>
          </p:nvSpPr>
          <p:spPr>
            <a:xfrm rot="5400000">
              <a:off x="-32537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B12984BB-84F3-6041-ABB8-3C5061E497E5}"/>
                </a:ext>
              </a:extLst>
            </p:cNvPr>
            <p:cNvSpPr/>
            <p:nvPr/>
          </p:nvSpPr>
          <p:spPr>
            <a:xfrm rot="5400000">
              <a:off x="-361858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ECCA0F1F-25EA-D544-A5EF-D9FD63E41202}"/>
                </a:ext>
              </a:extLst>
            </p:cNvPr>
            <p:cNvSpPr/>
            <p:nvPr/>
          </p:nvSpPr>
          <p:spPr>
            <a:xfrm rot="5400000">
              <a:off x="-397903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3951F54C-CE1E-6A41-9CD5-7388B264D056}"/>
                </a:ext>
              </a:extLst>
            </p:cNvPr>
            <p:cNvSpPr/>
            <p:nvPr/>
          </p:nvSpPr>
          <p:spPr>
            <a:xfrm rot="5400000">
              <a:off x="-433948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660A0B44-51E2-8C45-8700-90C2F2674D8B}"/>
                </a:ext>
              </a:extLst>
            </p:cNvPr>
            <p:cNvSpPr/>
            <p:nvPr/>
          </p:nvSpPr>
          <p:spPr>
            <a:xfrm rot="5400000">
              <a:off x="-469994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AAAF7440-D61B-884D-854F-E2EE161C340F}"/>
                </a:ext>
              </a:extLst>
            </p:cNvPr>
            <p:cNvSpPr/>
            <p:nvPr/>
          </p:nvSpPr>
          <p:spPr>
            <a:xfrm rot="5400000">
              <a:off x="-50603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C30C0C55-8CAD-064E-BC12-D3247795FE86}"/>
                </a:ext>
              </a:extLst>
            </p:cNvPr>
            <p:cNvSpPr/>
            <p:nvPr/>
          </p:nvSpPr>
          <p:spPr>
            <a:xfrm rot="5400000">
              <a:off x="-54208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108E0A4A-2B5C-CB47-8BE1-5BF7BBE0A9D7}"/>
                </a:ext>
              </a:extLst>
            </p:cNvPr>
            <p:cNvSpPr/>
            <p:nvPr/>
          </p:nvSpPr>
          <p:spPr>
            <a:xfrm rot="5400000">
              <a:off x="-57813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759B5672-6E12-4F44-87AE-686BB38FDF43}"/>
                </a:ext>
              </a:extLst>
            </p:cNvPr>
            <p:cNvSpPr/>
            <p:nvPr/>
          </p:nvSpPr>
          <p:spPr>
            <a:xfrm rot="5400000">
              <a:off x="-61461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F350687D-4CBC-3D44-A50C-AFD55AA3C705}"/>
                </a:ext>
              </a:extLst>
            </p:cNvPr>
            <p:cNvSpPr/>
            <p:nvPr/>
          </p:nvSpPr>
          <p:spPr>
            <a:xfrm rot="5400000">
              <a:off x="-650655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63DBB084-6D78-EF44-9CF9-068232F25F47}"/>
                </a:ext>
              </a:extLst>
            </p:cNvPr>
            <p:cNvSpPr/>
            <p:nvPr/>
          </p:nvSpPr>
          <p:spPr>
            <a:xfrm rot="5400000">
              <a:off x="173224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A187979-BE5E-3F46-8F0D-EAAA0D3CD0E1}"/>
                </a:ext>
              </a:extLst>
            </p:cNvPr>
            <p:cNvSpPr/>
            <p:nvPr/>
          </p:nvSpPr>
          <p:spPr>
            <a:xfrm rot="5400000">
              <a:off x="169620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439CB854-7CED-4144-A6C8-7129E59BADA5}"/>
                </a:ext>
              </a:extLst>
            </p:cNvPr>
            <p:cNvSpPr/>
            <p:nvPr/>
          </p:nvSpPr>
          <p:spPr>
            <a:xfrm rot="5400000">
              <a:off x="166015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97AE3748-9898-ED40-BA1A-C95A21ACF4F3}"/>
                </a:ext>
              </a:extLst>
            </p:cNvPr>
            <p:cNvSpPr/>
            <p:nvPr/>
          </p:nvSpPr>
          <p:spPr>
            <a:xfrm rot="5400000">
              <a:off x="162411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FEC52661-3DDC-7840-ADB5-84008990A208}"/>
                </a:ext>
              </a:extLst>
            </p:cNvPr>
            <p:cNvSpPr/>
            <p:nvPr/>
          </p:nvSpPr>
          <p:spPr>
            <a:xfrm rot="5400000">
              <a:off x="158806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11D8DFBE-DF76-4F41-ADCE-D02AF3952068}"/>
                </a:ext>
              </a:extLst>
            </p:cNvPr>
            <p:cNvSpPr/>
            <p:nvPr/>
          </p:nvSpPr>
          <p:spPr>
            <a:xfrm rot="5400000">
              <a:off x="1551587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AD35B7E4-1152-FA4E-9717-B874BC71211D}"/>
                </a:ext>
              </a:extLst>
            </p:cNvPr>
            <p:cNvSpPr/>
            <p:nvPr/>
          </p:nvSpPr>
          <p:spPr>
            <a:xfrm rot="5400000">
              <a:off x="1515542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AD263F1D-52C5-8940-82E7-60A6DF383B9F}"/>
                </a:ext>
              </a:extLst>
            </p:cNvPr>
            <p:cNvSpPr/>
            <p:nvPr/>
          </p:nvSpPr>
          <p:spPr>
            <a:xfrm rot="5400000">
              <a:off x="147949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06D7B33F-A7D4-C642-B6C5-E8487B04E7EA}"/>
                </a:ext>
              </a:extLst>
            </p:cNvPr>
            <p:cNvSpPr/>
            <p:nvPr/>
          </p:nvSpPr>
          <p:spPr>
            <a:xfrm rot="5400000">
              <a:off x="144345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0E24433C-9F8D-A042-90CE-CBE1733172E9}"/>
                </a:ext>
              </a:extLst>
            </p:cNvPr>
            <p:cNvSpPr/>
            <p:nvPr/>
          </p:nvSpPr>
          <p:spPr>
            <a:xfrm rot="5400000">
              <a:off x="140740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249B6CD-70CA-174D-AA85-8005EB9E7E91}"/>
                </a:ext>
              </a:extLst>
            </p:cNvPr>
            <p:cNvSpPr/>
            <p:nvPr/>
          </p:nvSpPr>
          <p:spPr>
            <a:xfrm rot="5400000">
              <a:off x="137136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73DBDCB2-8CFE-BF43-879F-57085F5BA4E0}"/>
                </a:ext>
              </a:extLst>
            </p:cNvPr>
            <p:cNvSpPr/>
            <p:nvPr/>
          </p:nvSpPr>
          <p:spPr>
            <a:xfrm rot="5400000">
              <a:off x="133531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5693ABE8-4431-1248-B031-711E05C87732}"/>
                </a:ext>
              </a:extLst>
            </p:cNvPr>
            <p:cNvSpPr/>
            <p:nvPr/>
          </p:nvSpPr>
          <p:spPr>
            <a:xfrm rot="5400000">
              <a:off x="129926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267D7DC4-0CE8-C348-92A8-7C2A66E0BBAF}"/>
                </a:ext>
              </a:extLst>
            </p:cNvPr>
            <p:cNvSpPr/>
            <p:nvPr/>
          </p:nvSpPr>
          <p:spPr>
            <a:xfrm rot="5400000">
              <a:off x="126279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64E22688-9F63-DC45-9733-E2D9DF793CED}"/>
                </a:ext>
              </a:extLst>
            </p:cNvPr>
            <p:cNvSpPr/>
            <p:nvPr/>
          </p:nvSpPr>
          <p:spPr>
            <a:xfrm rot="5400000">
              <a:off x="1226744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F5D23D5A-F2EF-E14A-A1FE-E21E8ACBA382}"/>
                </a:ext>
              </a:extLst>
            </p:cNvPr>
            <p:cNvSpPr/>
            <p:nvPr/>
          </p:nvSpPr>
          <p:spPr>
            <a:xfrm rot="5400000">
              <a:off x="1190699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E0A25594-D945-F846-9C7B-CEF358EA7D83}"/>
                </a:ext>
              </a:extLst>
            </p:cNvPr>
            <p:cNvSpPr/>
            <p:nvPr/>
          </p:nvSpPr>
          <p:spPr>
            <a:xfrm rot="5400000">
              <a:off x="1154653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D20A05D8-FAC4-4E4F-809D-16590D1245D1}"/>
                </a:ext>
              </a:extLst>
            </p:cNvPr>
            <p:cNvSpPr/>
            <p:nvPr/>
          </p:nvSpPr>
          <p:spPr>
            <a:xfrm rot="5400000">
              <a:off x="111860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4C596366-824F-4440-8D96-63EB6B513149}"/>
                </a:ext>
              </a:extLst>
            </p:cNvPr>
            <p:cNvSpPr/>
            <p:nvPr/>
          </p:nvSpPr>
          <p:spPr>
            <a:xfrm rot="5400000">
              <a:off x="108256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9966A841-130E-FC4D-889A-A4E8F141AB1B}"/>
                </a:ext>
              </a:extLst>
            </p:cNvPr>
            <p:cNvSpPr/>
            <p:nvPr/>
          </p:nvSpPr>
          <p:spPr>
            <a:xfrm rot="5400000">
              <a:off x="104651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073F932E-FED2-BF44-A82B-E391BF701496}"/>
                </a:ext>
              </a:extLst>
            </p:cNvPr>
            <p:cNvSpPr/>
            <p:nvPr/>
          </p:nvSpPr>
          <p:spPr>
            <a:xfrm rot="5400000">
              <a:off x="101047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CE5B6BD1-D5A3-0D40-8B32-CCA2BBBD923E}"/>
                </a:ext>
              </a:extLst>
            </p:cNvPr>
            <p:cNvSpPr/>
            <p:nvPr/>
          </p:nvSpPr>
          <p:spPr>
            <a:xfrm rot="5400000">
              <a:off x="973992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4DB50593-B5FC-D74B-B2EC-86B4969BE235}"/>
                </a:ext>
              </a:extLst>
            </p:cNvPr>
            <p:cNvSpPr/>
            <p:nvPr/>
          </p:nvSpPr>
          <p:spPr>
            <a:xfrm rot="5400000">
              <a:off x="937947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82268F31-7789-3C4D-A9CF-9ABF2783683C}"/>
                </a:ext>
              </a:extLst>
            </p:cNvPr>
            <p:cNvSpPr/>
            <p:nvPr/>
          </p:nvSpPr>
          <p:spPr>
            <a:xfrm rot="5400000">
              <a:off x="901901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D38829D5-4B68-AD42-9F66-C88A5FCA4DE1}"/>
                </a:ext>
              </a:extLst>
            </p:cNvPr>
            <p:cNvSpPr/>
            <p:nvPr/>
          </p:nvSpPr>
          <p:spPr>
            <a:xfrm rot="5400000">
              <a:off x="865856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D87BC6A2-F362-A349-93AC-8EEBDE0BA4F6}"/>
                </a:ext>
              </a:extLst>
            </p:cNvPr>
            <p:cNvSpPr/>
            <p:nvPr/>
          </p:nvSpPr>
          <p:spPr>
            <a:xfrm rot="5400000">
              <a:off x="82981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9006DDD4-47A5-2545-AE96-62917C214A20}"/>
                </a:ext>
              </a:extLst>
            </p:cNvPr>
            <p:cNvSpPr/>
            <p:nvPr/>
          </p:nvSpPr>
          <p:spPr>
            <a:xfrm rot="5400000">
              <a:off x="79376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7A9EDF94-82C3-0044-9F10-976613266176}"/>
                </a:ext>
              </a:extLst>
            </p:cNvPr>
            <p:cNvSpPr/>
            <p:nvPr/>
          </p:nvSpPr>
          <p:spPr>
            <a:xfrm rot="5400000">
              <a:off x="757720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6874DE33-A99B-5543-BED2-59F3F281B905}"/>
                </a:ext>
              </a:extLst>
            </p:cNvPr>
            <p:cNvSpPr/>
            <p:nvPr/>
          </p:nvSpPr>
          <p:spPr>
            <a:xfrm rot="5400000">
              <a:off x="72124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B152584B-13FF-434C-84FF-E0CCC191DCFA}"/>
                </a:ext>
              </a:extLst>
            </p:cNvPr>
            <p:cNvSpPr/>
            <p:nvPr/>
          </p:nvSpPr>
          <p:spPr>
            <a:xfrm rot="5400000">
              <a:off x="685195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06E7A98B-FC0A-7842-9192-A2EEB88E50E7}"/>
              </a:ext>
            </a:extLst>
          </p:cNvPr>
          <p:cNvSpPr/>
          <p:nvPr/>
        </p:nvSpPr>
        <p:spPr>
          <a:xfrm>
            <a:off x="1637415" y="3154930"/>
            <a:ext cx="20705372" cy="101418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4" name="รูปภาพ 1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394" y="12495530"/>
            <a:ext cx="679530" cy="923243"/>
          </a:xfrm>
          <a:prstGeom prst="rect">
            <a:avLst/>
          </a:prstGeom>
        </p:spPr>
      </p:pic>
      <p:sp>
        <p:nvSpPr>
          <p:cNvPr id="123" name="TextBox 12">
            <a:extLst>
              <a:ext uri="{FF2B5EF4-FFF2-40B4-BE49-F238E27FC236}">
                <a16:creationId xmlns:a16="http://schemas.microsoft.com/office/drawing/2014/main" xmlns="" id="{E3C2DB3D-74B2-8043-ADB5-7C64E52013A0}"/>
              </a:ext>
            </a:extLst>
          </p:cNvPr>
          <p:cNvSpPr txBox="1"/>
          <p:nvPr/>
        </p:nvSpPr>
        <p:spPr>
          <a:xfrm>
            <a:off x="1750736" y="3780220"/>
            <a:ext cx="205363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7</a:t>
            </a:r>
            <a:r>
              <a:rPr lang="en-US" sz="88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. </a:t>
            </a:r>
            <a:r>
              <a:rPr lang="th-TH" sz="88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โครงการยกระดับคุณภาพการศึกษาของนักเรียนกรุงเทพมหานคร </a:t>
            </a:r>
          </a:p>
          <a:p>
            <a:r>
              <a:rPr lang="th-TH" sz="8800" b="1" dirty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</a:t>
            </a:r>
            <a:r>
              <a:rPr lang="th-TH" sz="88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  เพื่อรองรับยุทธศาสตร์ชาติ </a:t>
            </a:r>
            <a:r>
              <a:rPr lang="en-US" sz="88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20</a:t>
            </a:r>
            <a:r>
              <a:rPr lang="th-TH" sz="88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ปี (</a:t>
            </a:r>
            <a:r>
              <a:rPr lang="en-US" sz="88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Thailand 4.</a:t>
            </a:r>
            <a:r>
              <a:rPr lang="en-US" sz="96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0</a:t>
            </a:r>
            <a:r>
              <a:rPr lang="th-TH" sz="96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) </a:t>
            </a:r>
          </a:p>
          <a:p>
            <a:r>
              <a:rPr lang="th-TH" sz="9600" b="1" dirty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</a:t>
            </a:r>
            <a:r>
              <a:rPr lang="th-TH" sz="96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  </a:t>
            </a:r>
            <a:r>
              <a:rPr lang="th-TH" sz="5400" b="1" dirty="0" smtClean="0">
                <a:solidFill>
                  <a:srgbClr val="FFFFFF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งบประมาณ </a:t>
            </a:r>
            <a:r>
              <a:rPr lang="en-US" sz="5400" b="1" dirty="0" smtClean="0">
                <a:solidFill>
                  <a:srgbClr val="FFFFFF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52,500,000 </a:t>
            </a:r>
            <a:r>
              <a:rPr lang="th-TH" sz="5400" b="1" dirty="0" smtClean="0">
                <a:solidFill>
                  <a:srgbClr val="FFFFFF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บาท  ผู้รับผิดชอบ </a:t>
            </a:r>
            <a:r>
              <a:rPr lang="th-TH" sz="5400" b="1" dirty="0">
                <a:solidFill>
                  <a:srgbClr val="FFFFFF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หน่วยศึกษานิเทศก์</a:t>
            </a:r>
            <a:r>
              <a:rPr lang="th-TH" sz="6000" b="1" dirty="0">
                <a:solidFill>
                  <a:srgbClr val="FFFFFF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</a:t>
            </a:r>
            <a:endParaRPr lang="en-US" sz="12000" b="1" dirty="0">
              <a:solidFill>
                <a:schemeClr val="bg1"/>
              </a:solidFill>
              <a:latin typeface="TH SarabunPSK" pitchFamily="34" charset="-34"/>
              <a:ea typeface="Lato Black" panose="020F0502020204030203" pitchFamily="34" charset="0"/>
              <a:cs typeface="TH SarabunPSK" pitchFamily="34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2358323" y="9410444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6" name="สี่เหลี่ยมผืนผ้ามุมมน 125"/>
          <p:cNvSpPr/>
          <p:nvPr/>
        </p:nvSpPr>
        <p:spPr>
          <a:xfrm>
            <a:off x="9119479" y="9429897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7" name="สี่เหลี่ยมผืนผ้ามุมมน 126"/>
          <p:cNvSpPr/>
          <p:nvPr/>
        </p:nvSpPr>
        <p:spPr>
          <a:xfrm>
            <a:off x="15846958" y="9437791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5" name="สี่เหลี่ยมผืนผ้า 124"/>
          <p:cNvSpPr/>
          <p:nvPr/>
        </p:nvSpPr>
        <p:spPr>
          <a:xfrm>
            <a:off x="734760" y="107943"/>
            <a:ext cx="231081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2.2</a:t>
            </a:r>
            <a:r>
              <a:rPr lang="th-TH" sz="96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รายละเอียดและความคืบหน้าของการดำเนินโครงการที่สำคัญและโดดเด่น</a:t>
            </a:r>
            <a:r>
              <a:rPr lang="th-TH" sz="96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TH SarabunPSK" pitchFamily="34" charset="-34"/>
                <a:ea typeface="Lato" charset="0"/>
                <a:cs typeface="TH SarabunPSK" pitchFamily="34" charset="-34"/>
              </a:rPr>
              <a:t>ตามแผนปฏิบัติราชการประจำปีงบประมาณ พ.ศ.2562</a:t>
            </a:r>
            <a:endParaRPr lang="en-US" sz="9600" b="1" dirty="0">
              <a:solidFill>
                <a:schemeClr val="bg1"/>
              </a:solidFill>
              <a:effectLst>
                <a:glow rad="127000">
                  <a:srgbClr val="C00000"/>
                </a:glow>
              </a:effectLst>
              <a:latin typeface="TH SarabunPSK" pitchFamily="34" charset="-34"/>
              <a:ea typeface="Lato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142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AF569B1-7FB2-684B-9150-8CBD03DB83EF}"/>
              </a:ext>
            </a:extLst>
          </p:cNvPr>
          <p:cNvGrpSpPr/>
          <p:nvPr/>
        </p:nvGrpSpPr>
        <p:grpSpPr>
          <a:xfrm>
            <a:off x="0" y="-2"/>
            <a:ext cx="24377650" cy="13716004"/>
            <a:chOff x="0" y="-2"/>
            <a:chExt cx="24377650" cy="137160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5E05300-EE2C-754C-9495-B8827387D294}"/>
                </a:ext>
              </a:extLst>
            </p:cNvPr>
            <p:cNvGrpSpPr/>
            <p:nvPr/>
          </p:nvGrpSpPr>
          <p:grpSpPr>
            <a:xfrm>
              <a:off x="0" y="-2"/>
              <a:ext cx="24377650" cy="13716003"/>
              <a:chOff x="0" y="-1"/>
              <a:chExt cx="24377650" cy="12191002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2949FB38-9920-9A40-BFB4-1B241A81DA7E}"/>
                  </a:ext>
                </a:extLst>
              </p:cNvPr>
              <p:cNvSpPr/>
              <p:nvPr/>
            </p:nvSpPr>
            <p:spPr>
              <a:xfrm>
                <a:off x="0" y="-1"/>
                <a:ext cx="24377650" cy="60955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AF0CAF8E-DFF4-6648-BEE4-0FF367B11FCB}"/>
                  </a:ext>
                </a:extLst>
              </p:cNvPr>
              <p:cNvSpPr/>
              <p:nvPr/>
            </p:nvSpPr>
            <p:spPr>
              <a:xfrm>
                <a:off x="0" y="6095500"/>
                <a:ext cx="24377650" cy="6095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077EFA2-EB6A-734D-B530-52239F018B99}"/>
                </a:ext>
              </a:extLst>
            </p:cNvPr>
            <p:cNvSpPr/>
            <p:nvPr/>
          </p:nvSpPr>
          <p:spPr>
            <a:xfrm>
              <a:off x="0" y="3195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ADB051D-15EA-7D4C-98BC-69CDFDF010CF}"/>
                </a:ext>
              </a:extLst>
            </p:cNvPr>
            <p:cNvSpPr/>
            <p:nvPr/>
          </p:nvSpPr>
          <p:spPr>
            <a:xfrm>
              <a:off x="0" y="6800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418B84C-7CBB-3E42-8294-B5D1D6C8ECC9}"/>
                </a:ext>
              </a:extLst>
            </p:cNvPr>
            <p:cNvSpPr/>
            <p:nvPr/>
          </p:nvSpPr>
          <p:spPr>
            <a:xfrm>
              <a:off x="0" y="104046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A9DFBCB-BE0A-3C4D-BDDE-6D7F959CA4D2}"/>
                </a:ext>
              </a:extLst>
            </p:cNvPr>
            <p:cNvSpPr/>
            <p:nvPr/>
          </p:nvSpPr>
          <p:spPr>
            <a:xfrm>
              <a:off x="0" y="140091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D0D55EA-FA72-024B-9F86-016D85DC4EB4}"/>
                </a:ext>
              </a:extLst>
            </p:cNvPr>
            <p:cNvSpPr/>
            <p:nvPr/>
          </p:nvSpPr>
          <p:spPr>
            <a:xfrm>
              <a:off x="0" y="176571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E0227C2E-FC83-CA47-BAF5-7D81DF33DA7C}"/>
                </a:ext>
              </a:extLst>
            </p:cNvPr>
            <p:cNvSpPr/>
            <p:nvPr/>
          </p:nvSpPr>
          <p:spPr>
            <a:xfrm>
              <a:off x="0" y="212616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A879737A-7422-BB4F-A4E9-6BBB874B7000}"/>
                </a:ext>
              </a:extLst>
            </p:cNvPr>
            <p:cNvSpPr/>
            <p:nvPr/>
          </p:nvSpPr>
          <p:spPr>
            <a:xfrm>
              <a:off x="0" y="248661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A9CEF8C-AA6D-664B-9001-1C307C21C7D1}"/>
                </a:ext>
              </a:extLst>
            </p:cNvPr>
            <p:cNvSpPr/>
            <p:nvPr/>
          </p:nvSpPr>
          <p:spPr>
            <a:xfrm>
              <a:off x="0" y="284707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4017178-E08C-DD4E-AFAB-A3533CB9B982}"/>
                </a:ext>
              </a:extLst>
            </p:cNvPr>
            <p:cNvSpPr/>
            <p:nvPr/>
          </p:nvSpPr>
          <p:spPr>
            <a:xfrm>
              <a:off x="0" y="320752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73975C1-65BF-B941-906D-5823C370E43A}"/>
                </a:ext>
              </a:extLst>
            </p:cNvPr>
            <p:cNvSpPr/>
            <p:nvPr/>
          </p:nvSpPr>
          <p:spPr>
            <a:xfrm>
              <a:off x="0" y="356798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0867923-2B3F-DB49-994C-0A218DBBDF98}"/>
                </a:ext>
              </a:extLst>
            </p:cNvPr>
            <p:cNvSpPr/>
            <p:nvPr/>
          </p:nvSpPr>
          <p:spPr>
            <a:xfrm>
              <a:off x="0" y="392843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32B1634-B72D-7348-8D72-FBD9C5499AC4}"/>
                </a:ext>
              </a:extLst>
            </p:cNvPr>
            <p:cNvSpPr/>
            <p:nvPr/>
          </p:nvSpPr>
          <p:spPr>
            <a:xfrm>
              <a:off x="0" y="428888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7857FF1-203F-974D-9C72-9EDD42EBDA67}"/>
                </a:ext>
              </a:extLst>
            </p:cNvPr>
            <p:cNvSpPr/>
            <p:nvPr/>
          </p:nvSpPr>
          <p:spPr>
            <a:xfrm>
              <a:off x="0" y="465368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804AB37-9CB2-C94B-A840-AE9E5BC1C334}"/>
                </a:ext>
              </a:extLst>
            </p:cNvPr>
            <p:cNvSpPr/>
            <p:nvPr/>
          </p:nvSpPr>
          <p:spPr>
            <a:xfrm>
              <a:off x="0" y="501413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AB8E0A9-3A88-7348-9559-0E27FA49D2EA}"/>
                </a:ext>
              </a:extLst>
            </p:cNvPr>
            <p:cNvSpPr/>
            <p:nvPr/>
          </p:nvSpPr>
          <p:spPr>
            <a:xfrm>
              <a:off x="0" y="537459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1E33237-30CF-2146-B93F-D540734D7304}"/>
                </a:ext>
              </a:extLst>
            </p:cNvPr>
            <p:cNvSpPr/>
            <p:nvPr/>
          </p:nvSpPr>
          <p:spPr>
            <a:xfrm>
              <a:off x="0" y="573504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27AB700-E751-7047-B063-646D5827B46A}"/>
                </a:ext>
              </a:extLst>
            </p:cNvPr>
            <p:cNvSpPr/>
            <p:nvPr/>
          </p:nvSpPr>
          <p:spPr>
            <a:xfrm>
              <a:off x="0" y="609550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F808D13-A8B5-6547-B668-586771637324}"/>
                </a:ext>
              </a:extLst>
            </p:cNvPr>
            <p:cNvSpPr/>
            <p:nvPr/>
          </p:nvSpPr>
          <p:spPr>
            <a:xfrm>
              <a:off x="0" y="645595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4767206D-8AA8-1840-A5F4-627CE7445023}"/>
                </a:ext>
              </a:extLst>
            </p:cNvPr>
            <p:cNvSpPr/>
            <p:nvPr/>
          </p:nvSpPr>
          <p:spPr>
            <a:xfrm>
              <a:off x="0" y="681640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4CCAC9A-AD5A-5441-94F7-3264406C808D}"/>
                </a:ext>
              </a:extLst>
            </p:cNvPr>
            <p:cNvSpPr/>
            <p:nvPr/>
          </p:nvSpPr>
          <p:spPr>
            <a:xfrm>
              <a:off x="0" y="717686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1622A78A-4921-3446-9D07-061DCA1AD931}"/>
                </a:ext>
              </a:extLst>
            </p:cNvPr>
            <p:cNvSpPr/>
            <p:nvPr/>
          </p:nvSpPr>
          <p:spPr>
            <a:xfrm>
              <a:off x="0" y="754165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F58040FF-7D89-6D41-8577-179D87583C14}"/>
                </a:ext>
              </a:extLst>
            </p:cNvPr>
            <p:cNvSpPr/>
            <p:nvPr/>
          </p:nvSpPr>
          <p:spPr>
            <a:xfrm>
              <a:off x="0" y="790211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28EA6B68-2D49-574D-A71B-BF86E782FDDF}"/>
                </a:ext>
              </a:extLst>
            </p:cNvPr>
            <p:cNvSpPr/>
            <p:nvPr/>
          </p:nvSpPr>
          <p:spPr>
            <a:xfrm>
              <a:off x="0" y="826256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38D89E81-742C-0B4E-871D-9FEE47A74147}"/>
                </a:ext>
              </a:extLst>
            </p:cNvPr>
            <p:cNvSpPr/>
            <p:nvPr/>
          </p:nvSpPr>
          <p:spPr>
            <a:xfrm>
              <a:off x="0" y="862302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6577E23-008D-9841-A535-B4B18EDE82D6}"/>
                </a:ext>
              </a:extLst>
            </p:cNvPr>
            <p:cNvSpPr/>
            <p:nvPr/>
          </p:nvSpPr>
          <p:spPr>
            <a:xfrm>
              <a:off x="0" y="898347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01556508-917B-114B-A344-229393DE2F21}"/>
                </a:ext>
              </a:extLst>
            </p:cNvPr>
            <p:cNvSpPr/>
            <p:nvPr/>
          </p:nvSpPr>
          <p:spPr>
            <a:xfrm>
              <a:off x="0" y="934392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2319C9A5-4910-0C4A-A438-623E08AA90E3}"/>
                </a:ext>
              </a:extLst>
            </p:cNvPr>
            <p:cNvSpPr/>
            <p:nvPr/>
          </p:nvSpPr>
          <p:spPr>
            <a:xfrm>
              <a:off x="0" y="970438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1D9E485C-C35A-A843-B63C-6FD834641A73}"/>
                </a:ext>
              </a:extLst>
            </p:cNvPr>
            <p:cNvSpPr/>
            <p:nvPr/>
          </p:nvSpPr>
          <p:spPr>
            <a:xfrm>
              <a:off x="0" y="1006483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8C018DD2-F7A2-9044-9197-39563945041E}"/>
                </a:ext>
              </a:extLst>
            </p:cNvPr>
            <p:cNvSpPr/>
            <p:nvPr/>
          </p:nvSpPr>
          <p:spPr>
            <a:xfrm>
              <a:off x="0" y="1042963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AC0A15BB-061D-C84C-8FA0-B3C185985C63}"/>
                </a:ext>
              </a:extLst>
            </p:cNvPr>
            <p:cNvSpPr/>
            <p:nvPr/>
          </p:nvSpPr>
          <p:spPr>
            <a:xfrm>
              <a:off x="0" y="1079008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EDD1C70C-E256-1142-8259-7448B83A316A}"/>
                </a:ext>
              </a:extLst>
            </p:cNvPr>
            <p:cNvSpPr/>
            <p:nvPr/>
          </p:nvSpPr>
          <p:spPr>
            <a:xfrm>
              <a:off x="0" y="1115054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AF6983C9-9C49-FD41-996B-6CDF1F2537B3}"/>
                </a:ext>
              </a:extLst>
            </p:cNvPr>
            <p:cNvSpPr/>
            <p:nvPr/>
          </p:nvSpPr>
          <p:spPr>
            <a:xfrm>
              <a:off x="0" y="1151099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B3F6A65B-5DA1-5440-82E5-A7D70A79DD0C}"/>
                </a:ext>
              </a:extLst>
            </p:cNvPr>
            <p:cNvSpPr/>
            <p:nvPr/>
          </p:nvSpPr>
          <p:spPr>
            <a:xfrm>
              <a:off x="0" y="1187144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B56E1389-5761-3E43-8A66-CA6E5393F4E8}"/>
                </a:ext>
              </a:extLst>
            </p:cNvPr>
            <p:cNvSpPr/>
            <p:nvPr/>
          </p:nvSpPr>
          <p:spPr>
            <a:xfrm>
              <a:off x="0" y="1223190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E2A1ECEF-DC82-2D4C-B2DC-CBC16EFF6E7A}"/>
                </a:ext>
              </a:extLst>
            </p:cNvPr>
            <p:cNvSpPr/>
            <p:nvPr/>
          </p:nvSpPr>
          <p:spPr>
            <a:xfrm>
              <a:off x="0" y="1259235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0A43CC12-E17F-F54F-B124-51A7E9AD8E21}"/>
                </a:ext>
              </a:extLst>
            </p:cNvPr>
            <p:cNvSpPr/>
            <p:nvPr/>
          </p:nvSpPr>
          <p:spPr>
            <a:xfrm>
              <a:off x="0" y="129571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59352F14-9F2C-014F-AE40-9DE9FD7C5173}"/>
                </a:ext>
              </a:extLst>
            </p:cNvPr>
            <p:cNvSpPr/>
            <p:nvPr/>
          </p:nvSpPr>
          <p:spPr>
            <a:xfrm>
              <a:off x="0" y="133176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8C4A4E23-FD87-374A-99D5-8E2A1EAE2BD9}"/>
                </a:ext>
              </a:extLst>
            </p:cNvPr>
            <p:cNvSpPr/>
            <p:nvPr/>
          </p:nvSpPr>
          <p:spPr>
            <a:xfrm rot="5400000">
              <a:off x="649149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6C5A7AAE-0234-A646-BEEC-1F941B73D464}"/>
                </a:ext>
              </a:extLst>
            </p:cNvPr>
            <p:cNvSpPr/>
            <p:nvPr/>
          </p:nvSpPr>
          <p:spPr>
            <a:xfrm rot="5400000">
              <a:off x="613104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FD8D4A20-908E-3B47-BD19-2782BA4E30D4}"/>
                </a:ext>
              </a:extLst>
            </p:cNvPr>
            <p:cNvSpPr/>
            <p:nvPr/>
          </p:nvSpPr>
          <p:spPr>
            <a:xfrm rot="5400000">
              <a:off x="577059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8C8845CF-030F-5E4F-84C4-48D903A35D96}"/>
                </a:ext>
              </a:extLst>
            </p:cNvPr>
            <p:cNvSpPr/>
            <p:nvPr/>
          </p:nvSpPr>
          <p:spPr>
            <a:xfrm rot="5400000">
              <a:off x="541013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AE65F3FF-0387-3D45-9C8E-7EEF6F7FC884}"/>
                </a:ext>
              </a:extLst>
            </p:cNvPr>
            <p:cNvSpPr/>
            <p:nvPr/>
          </p:nvSpPr>
          <p:spPr>
            <a:xfrm rot="5400000">
              <a:off x="504534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3EE5EEF1-7FB1-FA49-8153-C6C4D6B82C86}"/>
                </a:ext>
              </a:extLst>
            </p:cNvPr>
            <p:cNvSpPr/>
            <p:nvPr/>
          </p:nvSpPr>
          <p:spPr>
            <a:xfrm rot="5400000">
              <a:off x="46848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B63B8EE1-7F82-2643-B47C-698D6B843E4B}"/>
                </a:ext>
              </a:extLst>
            </p:cNvPr>
            <p:cNvSpPr/>
            <p:nvPr/>
          </p:nvSpPr>
          <p:spPr>
            <a:xfrm rot="5400000">
              <a:off x="43244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F4C81F82-5630-CD48-9C73-001D224029F5}"/>
                </a:ext>
              </a:extLst>
            </p:cNvPr>
            <p:cNvSpPr/>
            <p:nvPr/>
          </p:nvSpPr>
          <p:spPr>
            <a:xfrm rot="5400000">
              <a:off x="39639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9BAB7FF6-E0C6-EC47-B355-454A9744451F}"/>
                </a:ext>
              </a:extLst>
            </p:cNvPr>
            <p:cNvSpPr/>
            <p:nvPr/>
          </p:nvSpPr>
          <p:spPr>
            <a:xfrm rot="5400000">
              <a:off x="36035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871EA53F-2145-1A4A-A6E7-777FF9287F78}"/>
                </a:ext>
              </a:extLst>
            </p:cNvPr>
            <p:cNvSpPr/>
            <p:nvPr/>
          </p:nvSpPr>
          <p:spPr>
            <a:xfrm rot="5400000">
              <a:off x="32430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73855081-A73D-4A44-8AEB-8D5BD2F206B4}"/>
                </a:ext>
              </a:extLst>
            </p:cNvPr>
            <p:cNvSpPr/>
            <p:nvPr/>
          </p:nvSpPr>
          <p:spPr>
            <a:xfrm rot="5400000">
              <a:off x="288261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31A37311-DA06-1941-A00C-55FD19CACF64}"/>
                </a:ext>
              </a:extLst>
            </p:cNvPr>
            <p:cNvSpPr/>
            <p:nvPr/>
          </p:nvSpPr>
          <p:spPr>
            <a:xfrm rot="5400000">
              <a:off x="252216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0C497B6A-D4FA-7347-A72A-0C3293E5D1AC}"/>
                </a:ext>
              </a:extLst>
            </p:cNvPr>
            <p:cNvSpPr/>
            <p:nvPr/>
          </p:nvSpPr>
          <p:spPr>
            <a:xfrm rot="5400000">
              <a:off x="21573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0670FF60-E1FC-2F4C-B984-E4541D2C1FFD}"/>
                </a:ext>
              </a:extLst>
            </p:cNvPr>
            <p:cNvSpPr/>
            <p:nvPr/>
          </p:nvSpPr>
          <p:spPr>
            <a:xfrm rot="5400000">
              <a:off x="17969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CA250DD1-FBFD-5F4F-8994-14C2343706D3}"/>
                </a:ext>
              </a:extLst>
            </p:cNvPr>
            <p:cNvSpPr/>
            <p:nvPr/>
          </p:nvSpPr>
          <p:spPr>
            <a:xfrm rot="5400000">
              <a:off x="14364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BA38016F-4BBD-174F-9321-F76CC30E0702}"/>
                </a:ext>
              </a:extLst>
            </p:cNvPr>
            <p:cNvSpPr/>
            <p:nvPr/>
          </p:nvSpPr>
          <p:spPr>
            <a:xfrm rot="5400000">
              <a:off x="10760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2887536D-4FBE-9B45-8882-A411A1AB0566}"/>
                </a:ext>
              </a:extLst>
            </p:cNvPr>
            <p:cNvSpPr/>
            <p:nvPr/>
          </p:nvSpPr>
          <p:spPr>
            <a:xfrm rot="5400000">
              <a:off x="7155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62A62DC0-5852-AB43-B918-3AC61B7FD82B}"/>
                </a:ext>
              </a:extLst>
            </p:cNvPr>
            <p:cNvSpPr/>
            <p:nvPr/>
          </p:nvSpPr>
          <p:spPr>
            <a:xfrm rot="5400000">
              <a:off x="3550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0BA6621C-AF54-AC4E-9176-C65848AAD152}"/>
                </a:ext>
              </a:extLst>
            </p:cNvPr>
            <p:cNvSpPr/>
            <p:nvPr/>
          </p:nvSpPr>
          <p:spPr>
            <a:xfrm rot="5400000">
              <a:off x="-53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7F2B4C55-33EA-4A4E-BE38-9C1CA5A3FED1}"/>
                </a:ext>
              </a:extLst>
            </p:cNvPr>
            <p:cNvSpPr/>
            <p:nvPr/>
          </p:nvSpPr>
          <p:spPr>
            <a:xfrm rot="5400000">
              <a:off x="-3658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A9034A32-8F4D-D042-A17E-BE49A0702313}"/>
                </a:ext>
              </a:extLst>
            </p:cNvPr>
            <p:cNvSpPr/>
            <p:nvPr/>
          </p:nvSpPr>
          <p:spPr>
            <a:xfrm rot="5400000">
              <a:off x="-7306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5E86B7AB-1150-1A46-B620-E73AB88FEC60}"/>
                </a:ext>
              </a:extLst>
            </p:cNvPr>
            <p:cNvSpPr/>
            <p:nvPr/>
          </p:nvSpPr>
          <p:spPr>
            <a:xfrm rot="5400000">
              <a:off x="-109106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82737585-4702-D444-A311-5E2EAA614E26}"/>
                </a:ext>
              </a:extLst>
            </p:cNvPr>
            <p:cNvSpPr/>
            <p:nvPr/>
          </p:nvSpPr>
          <p:spPr>
            <a:xfrm rot="5400000">
              <a:off x="-145151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022AE0B9-5F75-144A-9C4E-CB7746182DC0}"/>
                </a:ext>
              </a:extLst>
            </p:cNvPr>
            <p:cNvSpPr/>
            <p:nvPr/>
          </p:nvSpPr>
          <p:spPr>
            <a:xfrm rot="5400000">
              <a:off x="-181196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EC4E27C9-FFEA-B041-A248-298EEBF2E448}"/>
                </a:ext>
              </a:extLst>
            </p:cNvPr>
            <p:cNvSpPr/>
            <p:nvPr/>
          </p:nvSpPr>
          <p:spPr>
            <a:xfrm rot="5400000">
              <a:off x="-21724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A25918F5-6566-0E43-9AFB-BF0F7471CFF4}"/>
                </a:ext>
              </a:extLst>
            </p:cNvPr>
            <p:cNvSpPr/>
            <p:nvPr/>
          </p:nvSpPr>
          <p:spPr>
            <a:xfrm rot="5400000">
              <a:off x="-25328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D376A93B-8F2C-D447-A7A4-70A2D51636C2}"/>
                </a:ext>
              </a:extLst>
            </p:cNvPr>
            <p:cNvSpPr/>
            <p:nvPr/>
          </p:nvSpPr>
          <p:spPr>
            <a:xfrm rot="5400000">
              <a:off x="-28933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FFC6CBDB-C514-CF43-9D4C-4FAA9403BA1C}"/>
                </a:ext>
              </a:extLst>
            </p:cNvPr>
            <p:cNvSpPr/>
            <p:nvPr/>
          </p:nvSpPr>
          <p:spPr>
            <a:xfrm rot="5400000">
              <a:off x="-32537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B12984BB-84F3-6041-ABB8-3C5061E497E5}"/>
                </a:ext>
              </a:extLst>
            </p:cNvPr>
            <p:cNvSpPr/>
            <p:nvPr/>
          </p:nvSpPr>
          <p:spPr>
            <a:xfrm rot="5400000">
              <a:off x="-361858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ECCA0F1F-25EA-D544-A5EF-D9FD63E41202}"/>
                </a:ext>
              </a:extLst>
            </p:cNvPr>
            <p:cNvSpPr/>
            <p:nvPr/>
          </p:nvSpPr>
          <p:spPr>
            <a:xfrm rot="5400000">
              <a:off x="-397903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3951F54C-CE1E-6A41-9CD5-7388B264D056}"/>
                </a:ext>
              </a:extLst>
            </p:cNvPr>
            <p:cNvSpPr/>
            <p:nvPr/>
          </p:nvSpPr>
          <p:spPr>
            <a:xfrm rot="5400000">
              <a:off x="-433948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660A0B44-51E2-8C45-8700-90C2F2674D8B}"/>
                </a:ext>
              </a:extLst>
            </p:cNvPr>
            <p:cNvSpPr/>
            <p:nvPr/>
          </p:nvSpPr>
          <p:spPr>
            <a:xfrm rot="5400000">
              <a:off x="-469994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AAAF7440-D61B-884D-854F-E2EE161C340F}"/>
                </a:ext>
              </a:extLst>
            </p:cNvPr>
            <p:cNvSpPr/>
            <p:nvPr/>
          </p:nvSpPr>
          <p:spPr>
            <a:xfrm rot="5400000">
              <a:off x="-50603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C30C0C55-8CAD-064E-BC12-D3247795FE86}"/>
                </a:ext>
              </a:extLst>
            </p:cNvPr>
            <p:cNvSpPr/>
            <p:nvPr/>
          </p:nvSpPr>
          <p:spPr>
            <a:xfrm rot="5400000">
              <a:off x="-54208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108E0A4A-2B5C-CB47-8BE1-5BF7BBE0A9D7}"/>
                </a:ext>
              </a:extLst>
            </p:cNvPr>
            <p:cNvSpPr/>
            <p:nvPr/>
          </p:nvSpPr>
          <p:spPr>
            <a:xfrm rot="5400000">
              <a:off x="-57813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759B5672-6E12-4F44-87AE-686BB38FDF43}"/>
                </a:ext>
              </a:extLst>
            </p:cNvPr>
            <p:cNvSpPr/>
            <p:nvPr/>
          </p:nvSpPr>
          <p:spPr>
            <a:xfrm rot="5400000">
              <a:off x="-61461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F350687D-4CBC-3D44-A50C-AFD55AA3C705}"/>
                </a:ext>
              </a:extLst>
            </p:cNvPr>
            <p:cNvSpPr/>
            <p:nvPr/>
          </p:nvSpPr>
          <p:spPr>
            <a:xfrm rot="5400000">
              <a:off x="-650655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63DBB084-6D78-EF44-9CF9-068232F25F47}"/>
                </a:ext>
              </a:extLst>
            </p:cNvPr>
            <p:cNvSpPr/>
            <p:nvPr/>
          </p:nvSpPr>
          <p:spPr>
            <a:xfrm rot="5400000">
              <a:off x="173224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A187979-BE5E-3F46-8F0D-EAAA0D3CD0E1}"/>
                </a:ext>
              </a:extLst>
            </p:cNvPr>
            <p:cNvSpPr/>
            <p:nvPr/>
          </p:nvSpPr>
          <p:spPr>
            <a:xfrm rot="5400000">
              <a:off x="169620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439CB854-7CED-4144-A6C8-7129E59BADA5}"/>
                </a:ext>
              </a:extLst>
            </p:cNvPr>
            <p:cNvSpPr/>
            <p:nvPr/>
          </p:nvSpPr>
          <p:spPr>
            <a:xfrm rot="5400000">
              <a:off x="166015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97AE3748-9898-ED40-BA1A-C95A21ACF4F3}"/>
                </a:ext>
              </a:extLst>
            </p:cNvPr>
            <p:cNvSpPr/>
            <p:nvPr/>
          </p:nvSpPr>
          <p:spPr>
            <a:xfrm rot="5400000">
              <a:off x="162411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FEC52661-3DDC-7840-ADB5-84008990A208}"/>
                </a:ext>
              </a:extLst>
            </p:cNvPr>
            <p:cNvSpPr/>
            <p:nvPr/>
          </p:nvSpPr>
          <p:spPr>
            <a:xfrm rot="5400000">
              <a:off x="158806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11D8DFBE-DF76-4F41-ADCE-D02AF3952068}"/>
                </a:ext>
              </a:extLst>
            </p:cNvPr>
            <p:cNvSpPr/>
            <p:nvPr/>
          </p:nvSpPr>
          <p:spPr>
            <a:xfrm rot="5400000">
              <a:off x="1551587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AD35B7E4-1152-FA4E-9717-B874BC71211D}"/>
                </a:ext>
              </a:extLst>
            </p:cNvPr>
            <p:cNvSpPr/>
            <p:nvPr/>
          </p:nvSpPr>
          <p:spPr>
            <a:xfrm rot="5400000">
              <a:off x="1515542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AD263F1D-52C5-8940-82E7-60A6DF383B9F}"/>
                </a:ext>
              </a:extLst>
            </p:cNvPr>
            <p:cNvSpPr/>
            <p:nvPr/>
          </p:nvSpPr>
          <p:spPr>
            <a:xfrm rot="5400000">
              <a:off x="147949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06D7B33F-A7D4-C642-B6C5-E8487B04E7EA}"/>
                </a:ext>
              </a:extLst>
            </p:cNvPr>
            <p:cNvSpPr/>
            <p:nvPr/>
          </p:nvSpPr>
          <p:spPr>
            <a:xfrm rot="5400000">
              <a:off x="144345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0E24433C-9F8D-A042-90CE-CBE1733172E9}"/>
                </a:ext>
              </a:extLst>
            </p:cNvPr>
            <p:cNvSpPr/>
            <p:nvPr/>
          </p:nvSpPr>
          <p:spPr>
            <a:xfrm rot="5400000">
              <a:off x="140740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249B6CD-70CA-174D-AA85-8005EB9E7E91}"/>
                </a:ext>
              </a:extLst>
            </p:cNvPr>
            <p:cNvSpPr/>
            <p:nvPr/>
          </p:nvSpPr>
          <p:spPr>
            <a:xfrm rot="5400000">
              <a:off x="137136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73DBDCB2-8CFE-BF43-879F-57085F5BA4E0}"/>
                </a:ext>
              </a:extLst>
            </p:cNvPr>
            <p:cNvSpPr/>
            <p:nvPr/>
          </p:nvSpPr>
          <p:spPr>
            <a:xfrm rot="5400000">
              <a:off x="133531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5693ABE8-4431-1248-B031-711E05C87732}"/>
                </a:ext>
              </a:extLst>
            </p:cNvPr>
            <p:cNvSpPr/>
            <p:nvPr/>
          </p:nvSpPr>
          <p:spPr>
            <a:xfrm rot="5400000">
              <a:off x="129926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267D7DC4-0CE8-C348-92A8-7C2A66E0BBAF}"/>
                </a:ext>
              </a:extLst>
            </p:cNvPr>
            <p:cNvSpPr/>
            <p:nvPr/>
          </p:nvSpPr>
          <p:spPr>
            <a:xfrm rot="5400000">
              <a:off x="126279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64E22688-9F63-DC45-9733-E2D9DF793CED}"/>
                </a:ext>
              </a:extLst>
            </p:cNvPr>
            <p:cNvSpPr/>
            <p:nvPr/>
          </p:nvSpPr>
          <p:spPr>
            <a:xfrm rot="5400000">
              <a:off x="1226744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F5D23D5A-F2EF-E14A-A1FE-E21E8ACBA382}"/>
                </a:ext>
              </a:extLst>
            </p:cNvPr>
            <p:cNvSpPr/>
            <p:nvPr/>
          </p:nvSpPr>
          <p:spPr>
            <a:xfrm rot="5400000">
              <a:off x="1190699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E0A25594-D945-F846-9C7B-CEF358EA7D83}"/>
                </a:ext>
              </a:extLst>
            </p:cNvPr>
            <p:cNvSpPr/>
            <p:nvPr/>
          </p:nvSpPr>
          <p:spPr>
            <a:xfrm rot="5400000">
              <a:off x="1154653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D20A05D8-FAC4-4E4F-809D-16590D1245D1}"/>
                </a:ext>
              </a:extLst>
            </p:cNvPr>
            <p:cNvSpPr/>
            <p:nvPr/>
          </p:nvSpPr>
          <p:spPr>
            <a:xfrm rot="5400000">
              <a:off x="111860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4C596366-824F-4440-8D96-63EB6B513149}"/>
                </a:ext>
              </a:extLst>
            </p:cNvPr>
            <p:cNvSpPr/>
            <p:nvPr/>
          </p:nvSpPr>
          <p:spPr>
            <a:xfrm rot="5400000">
              <a:off x="108256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9966A841-130E-FC4D-889A-A4E8F141AB1B}"/>
                </a:ext>
              </a:extLst>
            </p:cNvPr>
            <p:cNvSpPr/>
            <p:nvPr/>
          </p:nvSpPr>
          <p:spPr>
            <a:xfrm rot="5400000">
              <a:off x="104651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073F932E-FED2-BF44-A82B-E391BF701496}"/>
                </a:ext>
              </a:extLst>
            </p:cNvPr>
            <p:cNvSpPr/>
            <p:nvPr/>
          </p:nvSpPr>
          <p:spPr>
            <a:xfrm rot="5400000">
              <a:off x="101047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CE5B6BD1-D5A3-0D40-8B32-CCA2BBBD923E}"/>
                </a:ext>
              </a:extLst>
            </p:cNvPr>
            <p:cNvSpPr/>
            <p:nvPr/>
          </p:nvSpPr>
          <p:spPr>
            <a:xfrm rot="5400000">
              <a:off x="973992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4DB50593-B5FC-D74B-B2EC-86B4969BE235}"/>
                </a:ext>
              </a:extLst>
            </p:cNvPr>
            <p:cNvSpPr/>
            <p:nvPr/>
          </p:nvSpPr>
          <p:spPr>
            <a:xfrm rot="5400000">
              <a:off x="937947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82268F31-7789-3C4D-A9CF-9ABF2783683C}"/>
                </a:ext>
              </a:extLst>
            </p:cNvPr>
            <p:cNvSpPr/>
            <p:nvPr/>
          </p:nvSpPr>
          <p:spPr>
            <a:xfrm rot="5400000">
              <a:off x="901901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D38829D5-4B68-AD42-9F66-C88A5FCA4DE1}"/>
                </a:ext>
              </a:extLst>
            </p:cNvPr>
            <p:cNvSpPr/>
            <p:nvPr/>
          </p:nvSpPr>
          <p:spPr>
            <a:xfrm rot="5400000">
              <a:off x="865856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D87BC6A2-F362-A349-93AC-8EEBDE0BA4F6}"/>
                </a:ext>
              </a:extLst>
            </p:cNvPr>
            <p:cNvSpPr/>
            <p:nvPr/>
          </p:nvSpPr>
          <p:spPr>
            <a:xfrm rot="5400000">
              <a:off x="82981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9006DDD4-47A5-2545-AE96-62917C214A20}"/>
                </a:ext>
              </a:extLst>
            </p:cNvPr>
            <p:cNvSpPr/>
            <p:nvPr/>
          </p:nvSpPr>
          <p:spPr>
            <a:xfrm rot="5400000">
              <a:off x="79376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7A9EDF94-82C3-0044-9F10-976613266176}"/>
                </a:ext>
              </a:extLst>
            </p:cNvPr>
            <p:cNvSpPr/>
            <p:nvPr/>
          </p:nvSpPr>
          <p:spPr>
            <a:xfrm rot="5400000">
              <a:off x="757720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6874DE33-A99B-5543-BED2-59F3F281B905}"/>
                </a:ext>
              </a:extLst>
            </p:cNvPr>
            <p:cNvSpPr/>
            <p:nvPr/>
          </p:nvSpPr>
          <p:spPr>
            <a:xfrm rot="5400000">
              <a:off x="72124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B152584B-13FF-434C-84FF-E0CCC191DCFA}"/>
                </a:ext>
              </a:extLst>
            </p:cNvPr>
            <p:cNvSpPr/>
            <p:nvPr/>
          </p:nvSpPr>
          <p:spPr>
            <a:xfrm rot="5400000">
              <a:off x="685195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06E7A98B-FC0A-7842-9192-A2EEB88E50E7}"/>
              </a:ext>
            </a:extLst>
          </p:cNvPr>
          <p:cNvSpPr/>
          <p:nvPr/>
        </p:nvSpPr>
        <p:spPr>
          <a:xfrm>
            <a:off x="1797605" y="2847072"/>
            <a:ext cx="20705372" cy="1054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4" name="รูปภาพ 1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394" y="12495530"/>
            <a:ext cx="679530" cy="923243"/>
          </a:xfrm>
          <a:prstGeom prst="rect">
            <a:avLst/>
          </a:prstGeom>
        </p:spPr>
      </p:pic>
      <p:sp>
        <p:nvSpPr>
          <p:cNvPr id="123" name="TextBox 12">
            <a:extLst>
              <a:ext uri="{FF2B5EF4-FFF2-40B4-BE49-F238E27FC236}">
                <a16:creationId xmlns:a16="http://schemas.microsoft.com/office/drawing/2014/main" xmlns="" id="{E3C2DB3D-74B2-8043-ADB5-7C64E52013A0}"/>
              </a:ext>
            </a:extLst>
          </p:cNvPr>
          <p:cNvSpPr txBox="1"/>
          <p:nvPr/>
        </p:nvSpPr>
        <p:spPr>
          <a:xfrm>
            <a:off x="2355220" y="3194015"/>
            <a:ext cx="200700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8. </a:t>
            </a:r>
            <a:r>
              <a:rPr lang="th-TH" sz="8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โครงการเพิ่มศักยภาพเพื่อยกระดับผลสัมฤทธิ์ในโรงเรียน</a:t>
            </a:r>
          </a:p>
          <a:p>
            <a:r>
              <a:rPr lang="th-TH" sz="8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  สังกัดกรุงเทพมหานคร </a:t>
            </a:r>
            <a:r>
              <a:rPr lang="th-TH" sz="4800" b="1" dirty="0" smtClean="0">
                <a:solidFill>
                  <a:srgbClr val="FFFFFF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งบประมาณ </a:t>
            </a:r>
            <a:r>
              <a:rPr lang="en-US" sz="4800" b="1" dirty="0" smtClean="0">
                <a:solidFill>
                  <a:srgbClr val="FFFFFF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9,933,000</a:t>
            </a:r>
            <a:r>
              <a:rPr lang="th-TH" sz="4800" b="1" dirty="0" smtClean="0">
                <a:solidFill>
                  <a:srgbClr val="FFFFFF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บาท  ผู้รับผิดชอบ สำนักงานยุทธศาสตร์การศึกษา</a:t>
            </a:r>
            <a:endParaRPr lang="en-US" sz="9600" b="1" dirty="0">
              <a:solidFill>
                <a:schemeClr val="bg1"/>
              </a:solidFill>
              <a:latin typeface="TH SarabunPSK" pitchFamily="34" charset="-34"/>
              <a:ea typeface="Lato Black" panose="020F0502020204030203" pitchFamily="34" charset="0"/>
              <a:cs typeface="TH SarabunPSK" pitchFamily="34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3489866" y="6030563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5" name="สี่เหลี่ยมผืนผ้ามุมมน 124"/>
          <p:cNvSpPr/>
          <p:nvPr/>
        </p:nvSpPr>
        <p:spPr>
          <a:xfrm>
            <a:off x="14283763" y="5996728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6" name="สี่เหลี่ยมผืนผ้ามุมมน 125"/>
          <p:cNvSpPr/>
          <p:nvPr/>
        </p:nvSpPr>
        <p:spPr>
          <a:xfrm>
            <a:off x="3482302" y="9861372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7" name="สี่เหลี่ยมผืนผ้ามุมมน 126"/>
          <p:cNvSpPr/>
          <p:nvPr/>
        </p:nvSpPr>
        <p:spPr>
          <a:xfrm>
            <a:off x="14239973" y="9791693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8" name="สี่เหลี่ยมผืนผ้า 127"/>
          <p:cNvSpPr/>
          <p:nvPr/>
        </p:nvSpPr>
        <p:spPr>
          <a:xfrm>
            <a:off x="734760" y="107943"/>
            <a:ext cx="231081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2.2</a:t>
            </a:r>
            <a:r>
              <a:rPr lang="th-TH" sz="96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รายละเอียดและความคืบหน้าของการดำเนินโครงการที่สำคัญและโดดเด่น</a:t>
            </a:r>
            <a:r>
              <a:rPr lang="th-TH" sz="96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TH SarabunPSK" pitchFamily="34" charset="-34"/>
                <a:ea typeface="Lato" charset="0"/>
                <a:cs typeface="TH SarabunPSK" pitchFamily="34" charset="-34"/>
              </a:rPr>
              <a:t>ตามแผนปฏิบัติราชการประจำปีงบประมาณ พ.ศ.2562</a:t>
            </a:r>
            <a:endParaRPr lang="en-US" sz="9600" b="1" dirty="0">
              <a:solidFill>
                <a:schemeClr val="bg1"/>
              </a:solidFill>
              <a:effectLst>
                <a:glow rad="127000">
                  <a:srgbClr val="C00000"/>
                </a:glow>
              </a:effectLst>
              <a:latin typeface="TH SarabunPSK" pitchFamily="34" charset="-34"/>
              <a:ea typeface="Lato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1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AF569B1-7FB2-684B-9150-8CBD03DB83EF}"/>
              </a:ext>
            </a:extLst>
          </p:cNvPr>
          <p:cNvGrpSpPr/>
          <p:nvPr/>
        </p:nvGrpSpPr>
        <p:grpSpPr>
          <a:xfrm>
            <a:off x="0" y="-2"/>
            <a:ext cx="24377650" cy="13716004"/>
            <a:chOff x="0" y="-2"/>
            <a:chExt cx="24377650" cy="137160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5E05300-EE2C-754C-9495-B8827387D294}"/>
                </a:ext>
              </a:extLst>
            </p:cNvPr>
            <p:cNvGrpSpPr/>
            <p:nvPr/>
          </p:nvGrpSpPr>
          <p:grpSpPr>
            <a:xfrm>
              <a:off x="0" y="-2"/>
              <a:ext cx="24377650" cy="13716003"/>
              <a:chOff x="0" y="-1"/>
              <a:chExt cx="24377650" cy="12191002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2949FB38-9920-9A40-BFB4-1B241A81DA7E}"/>
                  </a:ext>
                </a:extLst>
              </p:cNvPr>
              <p:cNvSpPr/>
              <p:nvPr/>
            </p:nvSpPr>
            <p:spPr>
              <a:xfrm>
                <a:off x="0" y="-1"/>
                <a:ext cx="24377650" cy="60955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AF0CAF8E-DFF4-6648-BEE4-0FF367B11FCB}"/>
                  </a:ext>
                </a:extLst>
              </p:cNvPr>
              <p:cNvSpPr/>
              <p:nvPr/>
            </p:nvSpPr>
            <p:spPr>
              <a:xfrm>
                <a:off x="0" y="6095500"/>
                <a:ext cx="24377650" cy="6095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077EFA2-EB6A-734D-B530-52239F018B99}"/>
                </a:ext>
              </a:extLst>
            </p:cNvPr>
            <p:cNvSpPr/>
            <p:nvPr/>
          </p:nvSpPr>
          <p:spPr>
            <a:xfrm>
              <a:off x="0" y="3195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ADB051D-15EA-7D4C-98BC-69CDFDF010CF}"/>
                </a:ext>
              </a:extLst>
            </p:cNvPr>
            <p:cNvSpPr/>
            <p:nvPr/>
          </p:nvSpPr>
          <p:spPr>
            <a:xfrm>
              <a:off x="0" y="6800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418B84C-7CBB-3E42-8294-B5D1D6C8ECC9}"/>
                </a:ext>
              </a:extLst>
            </p:cNvPr>
            <p:cNvSpPr/>
            <p:nvPr/>
          </p:nvSpPr>
          <p:spPr>
            <a:xfrm>
              <a:off x="0" y="104046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A9DFBCB-BE0A-3C4D-BDDE-6D7F959CA4D2}"/>
                </a:ext>
              </a:extLst>
            </p:cNvPr>
            <p:cNvSpPr/>
            <p:nvPr/>
          </p:nvSpPr>
          <p:spPr>
            <a:xfrm>
              <a:off x="0" y="140091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D0D55EA-FA72-024B-9F86-016D85DC4EB4}"/>
                </a:ext>
              </a:extLst>
            </p:cNvPr>
            <p:cNvSpPr/>
            <p:nvPr/>
          </p:nvSpPr>
          <p:spPr>
            <a:xfrm>
              <a:off x="0" y="176571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E0227C2E-FC83-CA47-BAF5-7D81DF33DA7C}"/>
                </a:ext>
              </a:extLst>
            </p:cNvPr>
            <p:cNvSpPr/>
            <p:nvPr/>
          </p:nvSpPr>
          <p:spPr>
            <a:xfrm>
              <a:off x="0" y="212616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A879737A-7422-BB4F-A4E9-6BBB874B7000}"/>
                </a:ext>
              </a:extLst>
            </p:cNvPr>
            <p:cNvSpPr/>
            <p:nvPr/>
          </p:nvSpPr>
          <p:spPr>
            <a:xfrm>
              <a:off x="0" y="248661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A9CEF8C-AA6D-664B-9001-1C307C21C7D1}"/>
                </a:ext>
              </a:extLst>
            </p:cNvPr>
            <p:cNvSpPr/>
            <p:nvPr/>
          </p:nvSpPr>
          <p:spPr>
            <a:xfrm>
              <a:off x="0" y="284707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4017178-E08C-DD4E-AFAB-A3533CB9B982}"/>
                </a:ext>
              </a:extLst>
            </p:cNvPr>
            <p:cNvSpPr/>
            <p:nvPr/>
          </p:nvSpPr>
          <p:spPr>
            <a:xfrm>
              <a:off x="0" y="320752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73975C1-65BF-B941-906D-5823C370E43A}"/>
                </a:ext>
              </a:extLst>
            </p:cNvPr>
            <p:cNvSpPr/>
            <p:nvPr/>
          </p:nvSpPr>
          <p:spPr>
            <a:xfrm>
              <a:off x="0" y="356798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0867923-2B3F-DB49-994C-0A218DBBDF98}"/>
                </a:ext>
              </a:extLst>
            </p:cNvPr>
            <p:cNvSpPr/>
            <p:nvPr/>
          </p:nvSpPr>
          <p:spPr>
            <a:xfrm>
              <a:off x="0" y="392843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32B1634-B72D-7348-8D72-FBD9C5499AC4}"/>
                </a:ext>
              </a:extLst>
            </p:cNvPr>
            <p:cNvSpPr/>
            <p:nvPr/>
          </p:nvSpPr>
          <p:spPr>
            <a:xfrm>
              <a:off x="0" y="428888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7857FF1-203F-974D-9C72-9EDD42EBDA67}"/>
                </a:ext>
              </a:extLst>
            </p:cNvPr>
            <p:cNvSpPr/>
            <p:nvPr/>
          </p:nvSpPr>
          <p:spPr>
            <a:xfrm>
              <a:off x="0" y="465368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804AB37-9CB2-C94B-A840-AE9E5BC1C334}"/>
                </a:ext>
              </a:extLst>
            </p:cNvPr>
            <p:cNvSpPr/>
            <p:nvPr/>
          </p:nvSpPr>
          <p:spPr>
            <a:xfrm>
              <a:off x="0" y="501413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AB8E0A9-3A88-7348-9559-0E27FA49D2EA}"/>
                </a:ext>
              </a:extLst>
            </p:cNvPr>
            <p:cNvSpPr/>
            <p:nvPr/>
          </p:nvSpPr>
          <p:spPr>
            <a:xfrm>
              <a:off x="0" y="537459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1E33237-30CF-2146-B93F-D540734D7304}"/>
                </a:ext>
              </a:extLst>
            </p:cNvPr>
            <p:cNvSpPr/>
            <p:nvPr/>
          </p:nvSpPr>
          <p:spPr>
            <a:xfrm>
              <a:off x="0" y="573504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27AB700-E751-7047-B063-646D5827B46A}"/>
                </a:ext>
              </a:extLst>
            </p:cNvPr>
            <p:cNvSpPr/>
            <p:nvPr/>
          </p:nvSpPr>
          <p:spPr>
            <a:xfrm>
              <a:off x="0" y="609550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F808D13-A8B5-6547-B668-586771637324}"/>
                </a:ext>
              </a:extLst>
            </p:cNvPr>
            <p:cNvSpPr/>
            <p:nvPr/>
          </p:nvSpPr>
          <p:spPr>
            <a:xfrm>
              <a:off x="0" y="645595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4767206D-8AA8-1840-A5F4-627CE7445023}"/>
                </a:ext>
              </a:extLst>
            </p:cNvPr>
            <p:cNvSpPr/>
            <p:nvPr/>
          </p:nvSpPr>
          <p:spPr>
            <a:xfrm>
              <a:off x="0" y="681640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4CCAC9A-AD5A-5441-94F7-3264406C808D}"/>
                </a:ext>
              </a:extLst>
            </p:cNvPr>
            <p:cNvSpPr/>
            <p:nvPr/>
          </p:nvSpPr>
          <p:spPr>
            <a:xfrm>
              <a:off x="0" y="717686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1622A78A-4921-3446-9D07-061DCA1AD931}"/>
                </a:ext>
              </a:extLst>
            </p:cNvPr>
            <p:cNvSpPr/>
            <p:nvPr/>
          </p:nvSpPr>
          <p:spPr>
            <a:xfrm>
              <a:off x="0" y="754165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F58040FF-7D89-6D41-8577-179D87583C14}"/>
                </a:ext>
              </a:extLst>
            </p:cNvPr>
            <p:cNvSpPr/>
            <p:nvPr/>
          </p:nvSpPr>
          <p:spPr>
            <a:xfrm>
              <a:off x="0" y="790211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28EA6B68-2D49-574D-A71B-BF86E782FDDF}"/>
                </a:ext>
              </a:extLst>
            </p:cNvPr>
            <p:cNvSpPr/>
            <p:nvPr/>
          </p:nvSpPr>
          <p:spPr>
            <a:xfrm>
              <a:off x="0" y="826256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38D89E81-742C-0B4E-871D-9FEE47A74147}"/>
                </a:ext>
              </a:extLst>
            </p:cNvPr>
            <p:cNvSpPr/>
            <p:nvPr/>
          </p:nvSpPr>
          <p:spPr>
            <a:xfrm>
              <a:off x="0" y="862302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6577E23-008D-9841-A535-B4B18EDE82D6}"/>
                </a:ext>
              </a:extLst>
            </p:cNvPr>
            <p:cNvSpPr/>
            <p:nvPr/>
          </p:nvSpPr>
          <p:spPr>
            <a:xfrm>
              <a:off x="0" y="898347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01556508-917B-114B-A344-229393DE2F21}"/>
                </a:ext>
              </a:extLst>
            </p:cNvPr>
            <p:cNvSpPr/>
            <p:nvPr/>
          </p:nvSpPr>
          <p:spPr>
            <a:xfrm>
              <a:off x="0" y="934392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2319C9A5-4910-0C4A-A438-623E08AA90E3}"/>
                </a:ext>
              </a:extLst>
            </p:cNvPr>
            <p:cNvSpPr/>
            <p:nvPr/>
          </p:nvSpPr>
          <p:spPr>
            <a:xfrm>
              <a:off x="0" y="970438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1D9E485C-C35A-A843-B63C-6FD834641A73}"/>
                </a:ext>
              </a:extLst>
            </p:cNvPr>
            <p:cNvSpPr/>
            <p:nvPr/>
          </p:nvSpPr>
          <p:spPr>
            <a:xfrm>
              <a:off x="0" y="1006483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8C018DD2-F7A2-9044-9197-39563945041E}"/>
                </a:ext>
              </a:extLst>
            </p:cNvPr>
            <p:cNvSpPr/>
            <p:nvPr/>
          </p:nvSpPr>
          <p:spPr>
            <a:xfrm>
              <a:off x="0" y="1042963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AC0A15BB-061D-C84C-8FA0-B3C185985C63}"/>
                </a:ext>
              </a:extLst>
            </p:cNvPr>
            <p:cNvSpPr/>
            <p:nvPr/>
          </p:nvSpPr>
          <p:spPr>
            <a:xfrm>
              <a:off x="0" y="1079008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EDD1C70C-E256-1142-8259-7448B83A316A}"/>
                </a:ext>
              </a:extLst>
            </p:cNvPr>
            <p:cNvSpPr/>
            <p:nvPr/>
          </p:nvSpPr>
          <p:spPr>
            <a:xfrm>
              <a:off x="0" y="1115054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AF6983C9-9C49-FD41-996B-6CDF1F2537B3}"/>
                </a:ext>
              </a:extLst>
            </p:cNvPr>
            <p:cNvSpPr/>
            <p:nvPr/>
          </p:nvSpPr>
          <p:spPr>
            <a:xfrm>
              <a:off x="0" y="1151099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B3F6A65B-5DA1-5440-82E5-A7D70A79DD0C}"/>
                </a:ext>
              </a:extLst>
            </p:cNvPr>
            <p:cNvSpPr/>
            <p:nvPr/>
          </p:nvSpPr>
          <p:spPr>
            <a:xfrm>
              <a:off x="0" y="1187144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B56E1389-5761-3E43-8A66-CA6E5393F4E8}"/>
                </a:ext>
              </a:extLst>
            </p:cNvPr>
            <p:cNvSpPr/>
            <p:nvPr/>
          </p:nvSpPr>
          <p:spPr>
            <a:xfrm>
              <a:off x="0" y="1223190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E2A1ECEF-DC82-2D4C-B2DC-CBC16EFF6E7A}"/>
                </a:ext>
              </a:extLst>
            </p:cNvPr>
            <p:cNvSpPr/>
            <p:nvPr/>
          </p:nvSpPr>
          <p:spPr>
            <a:xfrm>
              <a:off x="0" y="1259235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0A43CC12-E17F-F54F-B124-51A7E9AD8E21}"/>
                </a:ext>
              </a:extLst>
            </p:cNvPr>
            <p:cNvSpPr/>
            <p:nvPr/>
          </p:nvSpPr>
          <p:spPr>
            <a:xfrm>
              <a:off x="0" y="129571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59352F14-9F2C-014F-AE40-9DE9FD7C5173}"/>
                </a:ext>
              </a:extLst>
            </p:cNvPr>
            <p:cNvSpPr/>
            <p:nvPr/>
          </p:nvSpPr>
          <p:spPr>
            <a:xfrm>
              <a:off x="0" y="133176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8C4A4E23-FD87-374A-99D5-8E2A1EAE2BD9}"/>
                </a:ext>
              </a:extLst>
            </p:cNvPr>
            <p:cNvSpPr/>
            <p:nvPr/>
          </p:nvSpPr>
          <p:spPr>
            <a:xfrm rot="5400000">
              <a:off x="649149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6C5A7AAE-0234-A646-BEEC-1F941B73D464}"/>
                </a:ext>
              </a:extLst>
            </p:cNvPr>
            <p:cNvSpPr/>
            <p:nvPr/>
          </p:nvSpPr>
          <p:spPr>
            <a:xfrm rot="5400000">
              <a:off x="613104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FD8D4A20-908E-3B47-BD19-2782BA4E30D4}"/>
                </a:ext>
              </a:extLst>
            </p:cNvPr>
            <p:cNvSpPr/>
            <p:nvPr/>
          </p:nvSpPr>
          <p:spPr>
            <a:xfrm rot="5400000">
              <a:off x="577059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8C8845CF-030F-5E4F-84C4-48D903A35D96}"/>
                </a:ext>
              </a:extLst>
            </p:cNvPr>
            <p:cNvSpPr/>
            <p:nvPr/>
          </p:nvSpPr>
          <p:spPr>
            <a:xfrm rot="5400000">
              <a:off x="541013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AE65F3FF-0387-3D45-9C8E-7EEF6F7FC884}"/>
                </a:ext>
              </a:extLst>
            </p:cNvPr>
            <p:cNvSpPr/>
            <p:nvPr/>
          </p:nvSpPr>
          <p:spPr>
            <a:xfrm rot="5400000">
              <a:off x="504534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3EE5EEF1-7FB1-FA49-8153-C6C4D6B82C86}"/>
                </a:ext>
              </a:extLst>
            </p:cNvPr>
            <p:cNvSpPr/>
            <p:nvPr/>
          </p:nvSpPr>
          <p:spPr>
            <a:xfrm rot="5400000">
              <a:off x="46848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B63B8EE1-7F82-2643-B47C-698D6B843E4B}"/>
                </a:ext>
              </a:extLst>
            </p:cNvPr>
            <p:cNvSpPr/>
            <p:nvPr/>
          </p:nvSpPr>
          <p:spPr>
            <a:xfrm rot="5400000">
              <a:off x="43244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F4C81F82-5630-CD48-9C73-001D224029F5}"/>
                </a:ext>
              </a:extLst>
            </p:cNvPr>
            <p:cNvSpPr/>
            <p:nvPr/>
          </p:nvSpPr>
          <p:spPr>
            <a:xfrm rot="5400000">
              <a:off x="39639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9BAB7FF6-E0C6-EC47-B355-454A9744451F}"/>
                </a:ext>
              </a:extLst>
            </p:cNvPr>
            <p:cNvSpPr/>
            <p:nvPr/>
          </p:nvSpPr>
          <p:spPr>
            <a:xfrm rot="5400000">
              <a:off x="36035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871EA53F-2145-1A4A-A6E7-777FF9287F78}"/>
                </a:ext>
              </a:extLst>
            </p:cNvPr>
            <p:cNvSpPr/>
            <p:nvPr/>
          </p:nvSpPr>
          <p:spPr>
            <a:xfrm rot="5400000">
              <a:off x="32430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73855081-A73D-4A44-8AEB-8D5BD2F206B4}"/>
                </a:ext>
              </a:extLst>
            </p:cNvPr>
            <p:cNvSpPr/>
            <p:nvPr/>
          </p:nvSpPr>
          <p:spPr>
            <a:xfrm rot="5400000">
              <a:off x="288261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31A37311-DA06-1941-A00C-55FD19CACF64}"/>
                </a:ext>
              </a:extLst>
            </p:cNvPr>
            <p:cNvSpPr/>
            <p:nvPr/>
          </p:nvSpPr>
          <p:spPr>
            <a:xfrm rot="5400000">
              <a:off x="252216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0C497B6A-D4FA-7347-A72A-0C3293E5D1AC}"/>
                </a:ext>
              </a:extLst>
            </p:cNvPr>
            <p:cNvSpPr/>
            <p:nvPr/>
          </p:nvSpPr>
          <p:spPr>
            <a:xfrm rot="5400000">
              <a:off x="21573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0670FF60-E1FC-2F4C-B984-E4541D2C1FFD}"/>
                </a:ext>
              </a:extLst>
            </p:cNvPr>
            <p:cNvSpPr/>
            <p:nvPr/>
          </p:nvSpPr>
          <p:spPr>
            <a:xfrm rot="5400000">
              <a:off x="17969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CA250DD1-FBFD-5F4F-8994-14C2343706D3}"/>
                </a:ext>
              </a:extLst>
            </p:cNvPr>
            <p:cNvSpPr/>
            <p:nvPr/>
          </p:nvSpPr>
          <p:spPr>
            <a:xfrm rot="5400000">
              <a:off x="14364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BA38016F-4BBD-174F-9321-F76CC30E0702}"/>
                </a:ext>
              </a:extLst>
            </p:cNvPr>
            <p:cNvSpPr/>
            <p:nvPr/>
          </p:nvSpPr>
          <p:spPr>
            <a:xfrm rot="5400000">
              <a:off x="10760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2887536D-4FBE-9B45-8882-A411A1AB0566}"/>
                </a:ext>
              </a:extLst>
            </p:cNvPr>
            <p:cNvSpPr/>
            <p:nvPr/>
          </p:nvSpPr>
          <p:spPr>
            <a:xfrm rot="5400000">
              <a:off x="7155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62A62DC0-5852-AB43-B918-3AC61B7FD82B}"/>
                </a:ext>
              </a:extLst>
            </p:cNvPr>
            <p:cNvSpPr/>
            <p:nvPr/>
          </p:nvSpPr>
          <p:spPr>
            <a:xfrm rot="5400000">
              <a:off x="3550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0BA6621C-AF54-AC4E-9176-C65848AAD152}"/>
                </a:ext>
              </a:extLst>
            </p:cNvPr>
            <p:cNvSpPr/>
            <p:nvPr/>
          </p:nvSpPr>
          <p:spPr>
            <a:xfrm rot="5400000">
              <a:off x="-53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7F2B4C55-33EA-4A4E-BE38-9C1CA5A3FED1}"/>
                </a:ext>
              </a:extLst>
            </p:cNvPr>
            <p:cNvSpPr/>
            <p:nvPr/>
          </p:nvSpPr>
          <p:spPr>
            <a:xfrm rot="5400000">
              <a:off x="-3658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A9034A32-8F4D-D042-A17E-BE49A0702313}"/>
                </a:ext>
              </a:extLst>
            </p:cNvPr>
            <p:cNvSpPr/>
            <p:nvPr/>
          </p:nvSpPr>
          <p:spPr>
            <a:xfrm rot="5400000">
              <a:off x="-7306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5E86B7AB-1150-1A46-B620-E73AB88FEC60}"/>
                </a:ext>
              </a:extLst>
            </p:cNvPr>
            <p:cNvSpPr/>
            <p:nvPr/>
          </p:nvSpPr>
          <p:spPr>
            <a:xfrm rot="5400000">
              <a:off x="-109106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82737585-4702-D444-A311-5E2EAA614E26}"/>
                </a:ext>
              </a:extLst>
            </p:cNvPr>
            <p:cNvSpPr/>
            <p:nvPr/>
          </p:nvSpPr>
          <p:spPr>
            <a:xfrm rot="5400000">
              <a:off x="-145151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022AE0B9-5F75-144A-9C4E-CB7746182DC0}"/>
                </a:ext>
              </a:extLst>
            </p:cNvPr>
            <p:cNvSpPr/>
            <p:nvPr/>
          </p:nvSpPr>
          <p:spPr>
            <a:xfrm rot="5400000">
              <a:off x="-181196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EC4E27C9-FFEA-B041-A248-298EEBF2E448}"/>
                </a:ext>
              </a:extLst>
            </p:cNvPr>
            <p:cNvSpPr/>
            <p:nvPr/>
          </p:nvSpPr>
          <p:spPr>
            <a:xfrm rot="5400000">
              <a:off x="-21724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A25918F5-6566-0E43-9AFB-BF0F7471CFF4}"/>
                </a:ext>
              </a:extLst>
            </p:cNvPr>
            <p:cNvSpPr/>
            <p:nvPr/>
          </p:nvSpPr>
          <p:spPr>
            <a:xfrm rot="5400000">
              <a:off x="-25328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D376A93B-8F2C-D447-A7A4-70A2D51636C2}"/>
                </a:ext>
              </a:extLst>
            </p:cNvPr>
            <p:cNvSpPr/>
            <p:nvPr/>
          </p:nvSpPr>
          <p:spPr>
            <a:xfrm rot="5400000">
              <a:off x="-28933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FFC6CBDB-C514-CF43-9D4C-4FAA9403BA1C}"/>
                </a:ext>
              </a:extLst>
            </p:cNvPr>
            <p:cNvSpPr/>
            <p:nvPr/>
          </p:nvSpPr>
          <p:spPr>
            <a:xfrm rot="5400000">
              <a:off x="-32537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B12984BB-84F3-6041-ABB8-3C5061E497E5}"/>
                </a:ext>
              </a:extLst>
            </p:cNvPr>
            <p:cNvSpPr/>
            <p:nvPr/>
          </p:nvSpPr>
          <p:spPr>
            <a:xfrm rot="5400000">
              <a:off x="-361858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ECCA0F1F-25EA-D544-A5EF-D9FD63E41202}"/>
                </a:ext>
              </a:extLst>
            </p:cNvPr>
            <p:cNvSpPr/>
            <p:nvPr/>
          </p:nvSpPr>
          <p:spPr>
            <a:xfrm rot="5400000">
              <a:off x="-397903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3951F54C-CE1E-6A41-9CD5-7388B264D056}"/>
                </a:ext>
              </a:extLst>
            </p:cNvPr>
            <p:cNvSpPr/>
            <p:nvPr/>
          </p:nvSpPr>
          <p:spPr>
            <a:xfrm rot="5400000">
              <a:off x="-433948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660A0B44-51E2-8C45-8700-90C2F2674D8B}"/>
                </a:ext>
              </a:extLst>
            </p:cNvPr>
            <p:cNvSpPr/>
            <p:nvPr/>
          </p:nvSpPr>
          <p:spPr>
            <a:xfrm rot="5400000">
              <a:off x="-469994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AAAF7440-D61B-884D-854F-E2EE161C340F}"/>
                </a:ext>
              </a:extLst>
            </p:cNvPr>
            <p:cNvSpPr/>
            <p:nvPr/>
          </p:nvSpPr>
          <p:spPr>
            <a:xfrm rot="5400000">
              <a:off x="-50603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C30C0C55-8CAD-064E-BC12-D3247795FE86}"/>
                </a:ext>
              </a:extLst>
            </p:cNvPr>
            <p:cNvSpPr/>
            <p:nvPr/>
          </p:nvSpPr>
          <p:spPr>
            <a:xfrm rot="5400000">
              <a:off x="-54208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108E0A4A-2B5C-CB47-8BE1-5BF7BBE0A9D7}"/>
                </a:ext>
              </a:extLst>
            </p:cNvPr>
            <p:cNvSpPr/>
            <p:nvPr/>
          </p:nvSpPr>
          <p:spPr>
            <a:xfrm rot="5400000">
              <a:off x="-57813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759B5672-6E12-4F44-87AE-686BB38FDF43}"/>
                </a:ext>
              </a:extLst>
            </p:cNvPr>
            <p:cNvSpPr/>
            <p:nvPr/>
          </p:nvSpPr>
          <p:spPr>
            <a:xfrm rot="5400000">
              <a:off x="-61461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F350687D-4CBC-3D44-A50C-AFD55AA3C705}"/>
                </a:ext>
              </a:extLst>
            </p:cNvPr>
            <p:cNvSpPr/>
            <p:nvPr/>
          </p:nvSpPr>
          <p:spPr>
            <a:xfrm rot="5400000">
              <a:off x="-650655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63DBB084-6D78-EF44-9CF9-068232F25F47}"/>
                </a:ext>
              </a:extLst>
            </p:cNvPr>
            <p:cNvSpPr/>
            <p:nvPr/>
          </p:nvSpPr>
          <p:spPr>
            <a:xfrm rot="5400000">
              <a:off x="173224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A187979-BE5E-3F46-8F0D-EAAA0D3CD0E1}"/>
                </a:ext>
              </a:extLst>
            </p:cNvPr>
            <p:cNvSpPr/>
            <p:nvPr/>
          </p:nvSpPr>
          <p:spPr>
            <a:xfrm rot="5400000">
              <a:off x="169620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439CB854-7CED-4144-A6C8-7129E59BADA5}"/>
                </a:ext>
              </a:extLst>
            </p:cNvPr>
            <p:cNvSpPr/>
            <p:nvPr/>
          </p:nvSpPr>
          <p:spPr>
            <a:xfrm rot="5400000">
              <a:off x="166015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97AE3748-9898-ED40-BA1A-C95A21ACF4F3}"/>
                </a:ext>
              </a:extLst>
            </p:cNvPr>
            <p:cNvSpPr/>
            <p:nvPr/>
          </p:nvSpPr>
          <p:spPr>
            <a:xfrm rot="5400000">
              <a:off x="162411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FEC52661-3DDC-7840-ADB5-84008990A208}"/>
                </a:ext>
              </a:extLst>
            </p:cNvPr>
            <p:cNvSpPr/>
            <p:nvPr/>
          </p:nvSpPr>
          <p:spPr>
            <a:xfrm rot="5400000">
              <a:off x="158806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11D8DFBE-DF76-4F41-ADCE-D02AF3952068}"/>
                </a:ext>
              </a:extLst>
            </p:cNvPr>
            <p:cNvSpPr/>
            <p:nvPr/>
          </p:nvSpPr>
          <p:spPr>
            <a:xfrm rot="5400000">
              <a:off x="1551587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AD35B7E4-1152-FA4E-9717-B874BC71211D}"/>
                </a:ext>
              </a:extLst>
            </p:cNvPr>
            <p:cNvSpPr/>
            <p:nvPr/>
          </p:nvSpPr>
          <p:spPr>
            <a:xfrm rot="5400000">
              <a:off x="1515542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AD263F1D-52C5-8940-82E7-60A6DF383B9F}"/>
                </a:ext>
              </a:extLst>
            </p:cNvPr>
            <p:cNvSpPr/>
            <p:nvPr/>
          </p:nvSpPr>
          <p:spPr>
            <a:xfrm rot="5400000">
              <a:off x="147949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06D7B33F-A7D4-C642-B6C5-E8487B04E7EA}"/>
                </a:ext>
              </a:extLst>
            </p:cNvPr>
            <p:cNvSpPr/>
            <p:nvPr/>
          </p:nvSpPr>
          <p:spPr>
            <a:xfrm rot="5400000">
              <a:off x="144345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0E24433C-9F8D-A042-90CE-CBE1733172E9}"/>
                </a:ext>
              </a:extLst>
            </p:cNvPr>
            <p:cNvSpPr/>
            <p:nvPr/>
          </p:nvSpPr>
          <p:spPr>
            <a:xfrm rot="5400000">
              <a:off x="140740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249B6CD-70CA-174D-AA85-8005EB9E7E91}"/>
                </a:ext>
              </a:extLst>
            </p:cNvPr>
            <p:cNvSpPr/>
            <p:nvPr/>
          </p:nvSpPr>
          <p:spPr>
            <a:xfrm rot="5400000">
              <a:off x="137136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73DBDCB2-8CFE-BF43-879F-57085F5BA4E0}"/>
                </a:ext>
              </a:extLst>
            </p:cNvPr>
            <p:cNvSpPr/>
            <p:nvPr/>
          </p:nvSpPr>
          <p:spPr>
            <a:xfrm rot="5400000">
              <a:off x="133531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5693ABE8-4431-1248-B031-711E05C87732}"/>
                </a:ext>
              </a:extLst>
            </p:cNvPr>
            <p:cNvSpPr/>
            <p:nvPr/>
          </p:nvSpPr>
          <p:spPr>
            <a:xfrm rot="5400000">
              <a:off x="129926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267D7DC4-0CE8-C348-92A8-7C2A66E0BBAF}"/>
                </a:ext>
              </a:extLst>
            </p:cNvPr>
            <p:cNvSpPr/>
            <p:nvPr/>
          </p:nvSpPr>
          <p:spPr>
            <a:xfrm rot="5400000">
              <a:off x="126279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64E22688-9F63-DC45-9733-E2D9DF793CED}"/>
                </a:ext>
              </a:extLst>
            </p:cNvPr>
            <p:cNvSpPr/>
            <p:nvPr/>
          </p:nvSpPr>
          <p:spPr>
            <a:xfrm rot="5400000">
              <a:off x="1226744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F5D23D5A-F2EF-E14A-A1FE-E21E8ACBA382}"/>
                </a:ext>
              </a:extLst>
            </p:cNvPr>
            <p:cNvSpPr/>
            <p:nvPr/>
          </p:nvSpPr>
          <p:spPr>
            <a:xfrm rot="5400000">
              <a:off x="1190699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E0A25594-D945-F846-9C7B-CEF358EA7D83}"/>
                </a:ext>
              </a:extLst>
            </p:cNvPr>
            <p:cNvSpPr/>
            <p:nvPr/>
          </p:nvSpPr>
          <p:spPr>
            <a:xfrm rot="5400000">
              <a:off x="1154653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D20A05D8-FAC4-4E4F-809D-16590D1245D1}"/>
                </a:ext>
              </a:extLst>
            </p:cNvPr>
            <p:cNvSpPr/>
            <p:nvPr/>
          </p:nvSpPr>
          <p:spPr>
            <a:xfrm rot="5400000">
              <a:off x="111860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4C596366-824F-4440-8D96-63EB6B513149}"/>
                </a:ext>
              </a:extLst>
            </p:cNvPr>
            <p:cNvSpPr/>
            <p:nvPr/>
          </p:nvSpPr>
          <p:spPr>
            <a:xfrm rot="5400000">
              <a:off x="108256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9966A841-130E-FC4D-889A-A4E8F141AB1B}"/>
                </a:ext>
              </a:extLst>
            </p:cNvPr>
            <p:cNvSpPr/>
            <p:nvPr/>
          </p:nvSpPr>
          <p:spPr>
            <a:xfrm rot="5400000">
              <a:off x="104651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073F932E-FED2-BF44-A82B-E391BF701496}"/>
                </a:ext>
              </a:extLst>
            </p:cNvPr>
            <p:cNvSpPr/>
            <p:nvPr/>
          </p:nvSpPr>
          <p:spPr>
            <a:xfrm rot="5400000">
              <a:off x="101047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CE5B6BD1-D5A3-0D40-8B32-CCA2BBBD923E}"/>
                </a:ext>
              </a:extLst>
            </p:cNvPr>
            <p:cNvSpPr/>
            <p:nvPr/>
          </p:nvSpPr>
          <p:spPr>
            <a:xfrm rot="5400000">
              <a:off x="973992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4DB50593-B5FC-D74B-B2EC-86B4969BE235}"/>
                </a:ext>
              </a:extLst>
            </p:cNvPr>
            <p:cNvSpPr/>
            <p:nvPr/>
          </p:nvSpPr>
          <p:spPr>
            <a:xfrm rot="5400000">
              <a:off x="937947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82268F31-7789-3C4D-A9CF-9ABF2783683C}"/>
                </a:ext>
              </a:extLst>
            </p:cNvPr>
            <p:cNvSpPr/>
            <p:nvPr/>
          </p:nvSpPr>
          <p:spPr>
            <a:xfrm rot="5400000">
              <a:off x="901901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D38829D5-4B68-AD42-9F66-C88A5FCA4DE1}"/>
                </a:ext>
              </a:extLst>
            </p:cNvPr>
            <p:cNvSpPr/>
            <p:nvPr/>
          </p:nvSpPr>
          <p:spPr>
            <a:xfrm rot="5400000">
              <a:off x="865856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D87BC6A2-F362-A349-93AC-8EEBDE0BA4F6}"/>
                </a:ext>
              </a:extLst>
            </p:cNvPr>
            <p:cNvSpPr/>
            <p:nvPr/>
          </p:nvSpPr>
          <p:spPr>
            <a:xfrm rot="5400000">
              <a:off x="82981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9006DDD4-47A5-2545-AE96-62917C214A20}"/>
                </a:ext>
              </a:extLst>
            </p:cNvPr>
            <p:cNvSpPr/>
            <p:nvPr/>
          </p:nvSpPr>
          <p:spPr>
            <a:xfrm rot="5400000">
              <a:off x="79376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7A9EDF94-82C3-0044-9F10-976613266176}"/>
                </a:ext>
              </a:extLst>
            </p:cNvPr>
            <p:cNvSpPr/>
            <p:nvPr/>
          </p:nvSpPr>
          <p:spPr>
            <a:xfrm rot="5400000">
              <a:off x="757720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6874DE33-A99B-5543-BED2-59F3F281B905}"/>
                </a:ext>
              </a:extLst>
            </p:cNvPr>
            <p:cNvSpPr/>
            <p:nvPr/>
          </p:nvSpPr>
          <p:spPr>
            <a:xfrm rot="5400000">
              <a:off x="72124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B152584B-13FF-434C-84FF-E0CCC191DCFA}"/>
                </a:ext>
              </a:extLst>
            </p:cNvPr>
            <p:cNvSpPr/>
            <p:nvPr/>
          </p:nvSpPr>
          <p:spPr>
            <a:xfrm rot="5400000">
              <a:off x="685195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06E7A98B-FC0A-7842-9192-A2EEB88E50E7}"/>
              </a:ext>
            </a:extLst>
          </p:cNvPr>
          <p:cNvSpPr/>
          <p:nvPr/>
        </p:nvSpPr>
        <p:spPr>
          <a:xfrm>
            <a:off x="1892593" y="2847072"/>
            <a:ext cx="20705372" cy="10470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4" name="รูปภาพ 1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394" y="12495530"/>
            <a:ext cx="679530" cy="923243"/>
          </a:xfrm>
          <a:prstGeom prst="rect">
            <a:avLst/>
          </a:prstGeom>
        </p:spPr>
      </p:pic>
      <p:sp>
        <p:nvSpPr>
          <p:cNvPr id="123" name="TextBox 12">
            <a:extLst>
              <a:ext uri="{FF2B5EF4-FFF2-40B4-BE49-F238E27FC236}">
                <a16:creationId xmlns:a16="http://schemas.microsoft.com/office/drawing/2014/main" xmlns="" id="{E3C2DB3D-74B2-8043-ADB5-7C64E52013A0}"/>
              </a:ext>
            </a:extLst>
          </p:cNvPr>
          <p:cNvSpPr txBox="1"/>
          <p:nvPr/>
        </p:nvSpPr>
        <p:spPr>
          <a:xfrm>
            <a:off x="2183089" y="2969808"/>
            <a:ext cx="202158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9. </a:t>
            </a:r>
            <a:r>
              <a:rPr lang="th-TH" sz="96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โครงการพัฒนาคุณภาพการสอนคณิตศาสตร์ </a:t>
            </a:r>
          </a:p>
          <a:p>
            <a:r>
              <a:rPr lang="th-TH" sz="54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      งบประมาณ </a:t>
            </a:r>
            <a:r>
              <a:rPr lang="en-US" sz="54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674,900</a:t>
            </a:r>
            <a:r>
              <a:rPr lang="th-TH" sz="54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บาท  ผู้รับผิดชอบ หน่วยศึกษานิเทศก์</a:t>
            </a:r>
            <a:endParaRPr lang="en-US" sz="12000" b="1" dirty="0">
              <a:solidFill>
                <a:schemeClr val="bg1"/>
              </a:solidFill>
              <a:latin typeface="TH SarabunPSK" pitchFamily="34" charset="-34"/>
              <a:ea typeface="Lato Black" panose="020F0502020204030203" pitchFamily="34" charset="0"/>
              <a:cs typeface="TH SarabunPSK" pitchFamily="34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3610677" y="5883207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5" name="สี่เหลี่ยมผืนผ้ามุมมน 124"/>
          <p:cNvSpPr/>
          <p:nvPr/>
        </p:nvSpPr>
        <p:spPr>
          <a:xfrm>
            <a:off x="14224581" y="5915273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6" name="สี่เหลี่ยมผืนผ้ามุมมน 125"/>
          <p:cNvSpPr/>
          <p:nvPr/>
        </p:nvSpPr>
        <p:spPr>
          <a:xfrm>
            <a:off x="3482302" y="9648934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7" name="สี่เหลี่ยมผืนผ้ามุมมน 126"/>
          <p:cNvSpPr/>
          <p:nvPr/>
        </p:nvSpPr>
        <p:spPr>
          <a:xfrm>
            <a:off x="14283763" y="9648934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8" name="สี่เหลี่ยมผืนผ้า 127"/>
          <p:cNvSpPr/>
          <p:nvPr/>
        </p:nvSpPr>
        <p:spPr>
          <a:xfrm>
            <a:off x="734760" y="107943"/>
            <a:ext cx="231081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2.2</a:t>
            </a:r>
            <a:r>
              <a:rPr lang="th-TH" sz="96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รายละเอียดและความคืบหน้าของการดำเนินโครงการที่สำคัญและโดดเด่น</a:t>
            </a:r>
            <a:r>
              <a:rPr lang="th-TH" sz="96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TH SarabunPSK" pitchFamily="34" charset="-34"/>
                <a:ea typeface="Lato" charset="0"/>
                <a:cs typeface="TH SarabunPSK" pitchFamily="34" charset="-34"/>
              </a:rPr>
              <a:t>ตามแผนปฏิบัติราชการประจำปีงบประมาณ พ.ศ.2562</a:t>
            </a:r>
            <a:endParaRPr lang="en-US" sz="9600" b="1" dirty="0">
              <a:solidFill>
                <a:schemeClr val="bg1"/>
              </a:solidFill>
              <a:effectLst>
                <a:glow rad="127000">
                  <a:srgbClr val="C00000"/>
                </a:glow>
              </a:effectLst>
              <a:latin typeface="TH SarabunPSK" pitchFamily="34" charset="-34"/>
              <a:ea typeface="Lato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577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AF569B1-7FB2-684B-9150-8CBD03DB83EF}"/>
              </a:ext>
            </a:extLst>
          </p:cNvPr>
          <p:cNvGrpSpPr/>
          <p:nvPr/>
        </p:nvGrpSpPr>
        <p:grpSpPr>
          <a:xfrm>
            <a:off x="0" y="-2"/>
            <a:ext cx="24377650" cy="13716004"/>
            <a:chOff x="0" y="-2"/>
            <a:chExt cx="24377650" cy="137160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5E05300-EE2C-754C-9495-B8827387D294}"/>
                </a:ext>
              </a:extLst>
            </p:cNvPr>
            <p:cNvGrpSpPr/>
            <p:nvPr/>
          </p:nvGrpSpPr>
          <p:grpSpPr>
            <a:xfrm>
              <a:off x="0" y="-2"/>
              <a:ext cx="24377650" cy="13716003"/>
              <a:chOff x="0" y="-1"/>
              <a:chExt cx="24377650" cy="12191002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2949FB38-9920-9A40-BFB4-1B241A81DA7E}"/>
                  </a:ext>
                </a:extLst>
              </p:cNvPr>
              <p:cNvSpPr/>
              <p:nvPr/>
            </p:nvSpPr>
            <p:spPr>
              <a:xfrm>
                <a:off x="0" y="-1"/>
                <a:ext cx="24377650" cy="60955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AF0CAF8E-DFF4-6648-BEE4-0FF367B11FCB}"/>
                  </a:ext>
                </a:extLst>
              </p:cNvPr>
              <p:cNvSpPr/>
              <p:nvPr/>
            </p:nvSpPr>
            <p:spPr>
              <a:xfrm>
                <a:off x="0" y="6095500"/>
                <a:ext cx="24377650" cy="6095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077EFA2-EB6A-734D-B530-52239F018B99}"/>
                </a:ext>
              </a:extLst>
            </p:cNvPr>
            <p:cNvSpPr/>
            <p:nvPr/>
          </p:nvSpPr>
          <p:spPr>
            <a:xfrm>
              <a:off x="0" y="3195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ADB051D-15EA-7D4C-98BC-69CDFDF010CF}"/>
                </a:ext>
              </a:extLst>
            </p:cNvPr>
            <p:cNvSpPr/>
            <p:nvPr/>
          </p:nvSpPr>
          <p:spPr>
            <a:xfrm>
              <a:off x="0" y="6800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418B84C-7CBB-3E42-8294-B5D1D6C8ECC9}"/>
                </a:ext>
              </a:extLst>
            </p:cNvPr>
            <p:cNvSpPr/>
            <p:nvPr/>
          </p:nvSpPr>
          <p:spPr>
            <a:xfrm>
              <a:off x="0" y="104046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A9DFBCB-BE0A-3C4D-BDDE-6D7F959CA4D2}"/>
                </a:ext>
              </a:extLst>
            </p:cNvPr>
            <p:cNvSpPr/>
            <p:nvPr/>
          </p:nvSpPr>
          <p:spPr>
            <a:xfrm>
              <a:off x="0" y="140091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D0D55EA-FA72-024B-9F86-016D85DC4EB4}"/>
                </a:ext>
              </a:extLst>
            </p:cNvPr>
            <p:cNvSpPr/>
            <p:nvPr/>
          </p:nvSpPr>
          <p:spPr>
            <a:xfrm>
              <a:off x="0" y="176571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E0227C2E-FC83-CA47-BAF5-7D81DF33DA7C}"/>
                </a:ext>
              </a:extLst>
            </p:cNvPr>
            <p:cNvSpPr/>
            <p:nvPr/>
          </p:nvSpPr>
          <p:spPr>
            <a:xfrm>
              <a:off x="0" y="212616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A879737A-7422-BB4F-A4E9-6BBB874B7000}"/>
                </a:ext>
              </a:extLst>
            </p:cNvPr>
            <p:cNvSpPr/>
            <p:nvPr/>
          </p:nvSpPr>
          <p:spPr>
            <a:xfrm>
              <a:off x="0" y="248661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A9CEF8C-AA6D-664B-9001-1C307C21C7D1}"/>
                </a:ext>
              </a:extLst>
            </p:cNvPr>
            <p:cNvSpPr/>
            <p:nvPr/>
          </p:nvSpPr>
          <p:spPr>
            <a:xfrm>
              <a:off x="0" y="284707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4017178-E08C-DD4E-AFAB-A3533CB9B982}"/>
                </a:ext>
              </a:extLst>
            </p:cNvPr>
            <p:cNvSpPr/>
            <p:nvPr/>
          </p:nvSpPr>
          <p:spPr>
            <a:xfrm>
              <a:off x="0" y="320752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73975C1-65BF-B941-906D-5823C370E43A}"/>
                </a:ext>
              </a:extLst>
            </p:cNvPr>
            <p:cNvSpPr/>
            <p:nvPr/>
          </p:nvSpPr>
          <p:spPr>
            <a:xfrm>
              <a:off x="0" y="356798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0867923-2B3F-DB49-994C-0A218DBBDF98}"/>
                </a:ext>
              </a:extLst>
            </p:cNvPr>
            <p:cNvSpPr/>
            <p:nvPr/>
          </p:nvSpPr>
          <p:spPr>
            <a:xfrm>
              <a:off x="0" y="392843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32B1634-B72D-7348-8D72-FBD9C5499AC4}"/>
                </a:ext>
              </a:extLst>
            </p:cNvPr>
            <p:cNvSpPr/>
            <p:nvPr/>
          </p:nvSpPr>
          <p:spPr>
            <a:xfrm>
              <a:off x="0" y="428888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7857FF1-203F-974D-9C72-9EDD42EBDA67}"/>
                </a:ext>
              </a:extLst>
            </p:cNvPr>
            <p:cNvSpPr/>
            <p:nvPr/>
          </p:nvSpPr>
          <p:spPr>
            <a:xfrm>
              <a:off x="0" y="465368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804AB37-9CB2-C94B-A840-AE9E5BC1C334}"/>
                </a:ext>
              </a:extLst>
            </p:cNvPr>
            <p:cNvSpPr/>
            <p:nvPr/>
          </p:nvSpPr>
          <p:spPr>
            <a:xfrm>
              <a:off x="0" y="501413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AB8E0A9-3A88-7348-9559-0E27FA49D2EA}"/>
                </a:ext>
              </a:extLst>
            </p:cNvPr>
            <p:cNvSpPr/>
            <p:nvPr/>
          </p:nvSpPr>
          <p:spPr>
            <a:xfrm>
              <a:off x="0" y="537459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1E33237-30CF-2146-B93F-D540734D7304}"/>
                </a:ext>
              </a:extLst>
            </p:cNvPr>
            <p:cNvSpPr/>
            <p:nvPr/>
          </p:nvSpPr>
          <p:spPr>
            <a:xfrm>
              <a:off x="0" y="573504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27AB700-E751-7047-B063-646D5827B46A}"/>
                </a:ext>
              </a:extLst>
            </p:cNvPr>
            <p:cNvSpPr/>
            <p:nvPr/>
          </p:nvSpPr>
          <p:spPr>
            <a:xfrm>
              <a:off x="0" y="609550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F808D13-A8B5-6547-B668-586771637324}"/>
                </a:ext>
              </a:extLst>
            </p:cNvPr>
            <p:cNvSpPr/>
            <p:nvPr/>
          </p:nvSpPr>
          <p:spPr>
            <a:xfrm>
              <a:off x="0" y="645595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4767206D-8AA8-1840-A5F4-627CE7445023}"/>
                </a:ext>
              </a:extLst>
            </p:cNvPr>
            <p:cNvSpPr/>
            <p:nvPr/>
          </p:nvSpPr>
          <p:spPr>
            <a:xfrm>
              <a:off x="0" y="681640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4CCAC9A-AD5A-5441-94F7-3264406C808D}"/>
                </a:ext>
              </a:extLst>
            </p:cNvPr>
            <p:cNvSpPr/>
            <p:nvPr/>
          </p:nvSpPr>
          <p:spPr>
            <a:xfrm>
              <a:off x="0" y="717686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1622A78A-4921-3446-9D07-061DCA1AD931}"/>
                </a:ext>
              </a:extLst>
            </p:cNvPr>
            <p:cNvSpPr/>
            <p:nvPr/>
          </p:nvSpPr>
          <p:spPr>
            <a:xfrm>
              <a:off x="0" y="754165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F58040FF-7D89-6D41-8577-179D87583C14}"/>
                </a:ext>
              </a:extLst>
            </p:cNvPr>
            <p:cNvSpPr/>
            <p:nvPr/>
          </p:nvSpPr>
          <p:spPr>
            <a:xfrm>
              <a:off x="0" y="790211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28EA6B68-2D49-574D-A71B-BF86E782FDDF}"/>
                </a:ext>
              </a:extLst>
            </p:cNvPr>
            <p:cNvSpPr/>
            <p:nvPr/>
          </p:nvSpPr>
          <p:spPr>
            <a:xfrm>
              <a:off x="0" y="826256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38D89E81-742C-0B4E-871D-9FEE47A74147}"/>
                </a:ext>
              </a:extLst>
            </p:cNvPr>
            <p:cNvSpPr/>
            <p:nvPr/>
          </p:nvSpPr>
          <p:spPr>
            <a:xfrm>
              <a:off x="0" y="862302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6577E23-008D-9841-A535-B4B18EDE82D6}"/>
                </a:ext>
              </a:extLst>
            </p:cNvPr>
            <p:cNvSpPr/>
            <p:nvPr/>
          </p:nvSpPr>
          <p:spPr>
            <a:xfrm>
              <a:off x="0" y="898347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01556508-917B-114B-A344-229393DE2F21}"/>
                </a:ext>
              </a:extLst>
            </p:cNvPr>
            <p:cNvSpPr/>
            <p:nvPr/>
          </p:nvSpPr>
          <p:spPr>
            <a:xfrm>
              <a:off x="0" y="934392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2319C9A5-4910-0C4A-A438-623E08AA90E3}"/>
                </a:ext>
              </a:extLst>
            </p:cNvPr>
            <p:cNvSpPr/>
            <p:nvPr/>
          </p:nvSpPr>
          <p:spPr>
            <a:xfrm>
              <a:off x="0" y="970438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1D9E485C-C35A-A843-B63C-6FD834641A73}"/>
                </a:ext>
              </a:extLst>
            </p:cNvPr>
            <p:cNvSpPr/>
            <p:nvPr/>
          </p:nvSpPr>
          <p:spPr>
            <a:xfrm>
              <a:off x="0" y="1006483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8C018DD2-F7A2-9044-9197-39563945041E}"/>
                </a:ext>
              </a:extLst>
            </p:cNvPr>
            <p:cNvSpPr/>
            <p:nvPr/>
          </p:nvSpPr>
          <p:spPr>
            <a:xfrm>
              <a:off x="0" y="1042963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AC0A15BB-061D-C84C-8FA0-B3C185985C63}"/>
                </a:ext>
              </a:extLst>
            </p:cNvPr>
            <p:cNvSpPr/>
            <p:nvPr/>
          </p:nvSpPr>
          <p:spPr>
            <a:xfrm>
              <a:off x="0" y="1079008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EDD1C70C-E256-1142-8259-7448B83A316A}"/>
                </a:ext>
              </a:extLst>
            </p:cNvPr>
            <p:cNvSpPr/>
            <p:nvPr/>
          </p:nvSpPr>
          <p:spPr>
            <a:xfrm>
              <a:off x="0" y="1115054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AF6983C9-9C49-FD41-996B-6CDF1F2537B3}"/>
                </a:ext>
              </a:extLst>
            </p:cNvPr>
            <p:cNvSpPr/>
            <p:nvPr/>
          </p:nvSpPr>
          <p:spPr>
            <a:xfrm>
              <a:off x="0" y="1151099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B3F6A65B-5DA1-5440-82E5-A7D70A79DD0C}"/>
                </a:ext>
              </a:extLst>
            </p:cNvPr>
            <p:cNvSpPr/>
            <p:nvPr/>
          </p:nvSpPr>
          <p:spPr>
            <a:xfrm>
              <a:off x="0" y="1187144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B56E1389-5761-3E43-8A66-CA6E5393F4E8}"/>
                </a:ext>
              </a:extLst>
            </p:cNvPr>
            <p:cNvSpPr/>
            <p:nvPr/>
          </p:nvSpPr>
          <p:spPr>
            <a:xfrm>
              <a:off x="0" y="1223190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E2A1ECEF-DC82-2D4C-B2DC-CBC16EFF6E7A}"/>
                </a:ext>
              </a:extLst>
            </p:cNvPr>
            <p:cNvSpPr/>
            <p:nvPr/>
          </p:nvSpPr>
          <p:spPr>
            <a:xfrm>
              <a:off x="0" y="1259235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0A43CC12-E17F-F54F-B124-51A7E9AD8E21}"/>
                </a:ext>
              </a:extLst>
            </p:cNvPr>
            <p:cNvSpPr/>
            <p:nvPr/>
          </p:nvSpPr>
          <p:spPr>
            <a:xfrm>
              <a:off x="0" y="129571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59352F14-9F2C-014F-AE40-9DE9FD7C5173}"/>
                </a:ext>
              </a:extLst>
            </p:cNvPr>
            <p:cNvSpPr/>
            <p:nvPr/>
          </p:nvSpPr>
          <p:spPr>
            <a:xfrm>
              <a:off x="0" y="133176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8C4A4E23-FD87-374A-99D5-8E2A1EAE2BD9}"/>
                </a:ext>
              </a:extLst>
            </p:cNvPr>
            <p:cNvSpPr/>
            <p:nvPr/>
          </p:nvSpPr>
          <p:spPr>
            <a:xfrm rot="5400000">
              <a:off x="649149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6C5A7AAE-0234-A646-BEEC-1F941B73D464}"/>
                </a:ext>
              </a:extLst>
            </p:cNvPr>
            <p:cNvSpPr/>
            <p:nvPr/>
          </p:nvSpPr>
          <p:spPr>
            <a:xfrm rot="5400000">
              <a:off x="613104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FD8D4A20-908E-3B47-BD19-2782BA4E30D4}"/>
                </a:ext>
              </a:extLst>
            </p:cNvPr>
            <p:cNvSpPr/>
            <p:nvPr/>
          </p:nvSpPr>
          <p:spPr>
            <a:xfrm rot="5400000">
              <a:off x="577059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8C8845CF-030F-5E4F-84C4-48D903A35D96}"/>
                </a:ext>
              </a:extLst>
            </p:cNvPr>
            <p:cNvSpPr/>
            <p:nvPr/>
          </p:nvSpPr>
          <p:spPr>
            <a:xfrm rot="5400000">
              <a:off x="541013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AE65F3FF-0387-3D45-9C8E-7EEF6F7FC884}"/>
                </a:ext>
              </a:extLst>
            </p:cNvPr>
            <p:cNvSpPr/>
            <p:nvPr/>
          </p:nvSpPr>
          <p:spPr>
            <a:xfrm rot="5400000">
              <a:off x="504534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3EE5EEF1-7FB1-FA49-8153-C6C4D6B82C86}"/>
                </a:ext>
              </a:extLst>
            </p:cNvPr>
            <p:cNvSpPr/>
            <p:nvPr/>
          </p:nvSpPr>
          <p:spPr>
            <a:xfrm rot="5400000">
              <a:off x="46848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B63B8EE1-7F82-2643-B47C-698D6B843E4B}"/>
                </a:ext>
              </a:extLst>
            </p:cNvPr>
            <p:cNvSpPr/>
            <p:nvPr/>
          </p:nvSpPr>
          <p:spPr>
            <a:xfrm rot="5400000">
              <a:off x="43244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F4C81F82-5630-CD48-9C73-001D224029F5}"/>
                </a:ext>
              </a:extLst>
            </p:cNvPr>
            <p:cNvSpPr/>
            <p:nvPr/>
          </p:nvSpPr>
          <p:spPr>
            <a:xfrm rot="5400000">
              <a:off x="39639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9BAB7FF6-E0C6-EC47-B355-454A9744451F}"/>
                </a:ext>
              </a:extLst>
            </p:cNvPr>
            <p:cNvSpPr/>
            <p:nvPr/>
          </p:nvSpPr>
          <p:spPr>
            <a:xfrm rot="5400000">
              <a:off x="36035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871EA53F-2145-1A4A-A6E7-777FF9287F78}"/>
                </a:ext>
              </a:extLst>
            </p:cNvPr>
            <p:cNvSpPr/>
            <p:nvPr/>
          </p:nvSpPr>
          <p:spPr>
            <a:xfrm rot="5400000">
              <a:off x="32430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73855081-A73D-4A44-8AEB-8D5BD2F206B4}"/>
                </a:ext>
              </a:extLst>
            </p:cNvPr>
            <p:cNvSpPr/>
            <p:nvPr/>
          </p:nvSpPr>
          <p:spPr>
            <a:xfrm rot="5400000">
              <a:off x="288261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31A37311-DA06-1941-A00C-55FD19CACF64}"/>
                </a:ext>
              </a:extLst>
            </p:cNvPr>
            <p:cNvSpPr/>
            <p:nvPr/>
          </p:nvSpPr>
          <p:spPr>
            <a:xfrm rot="5400000">
              <a:off x="252216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0C497B6A-D4FA-7347-A72A-0C3293E5D1AC}"/>
                </a:ext>
              </a:extLst>
            </p:cNvPr>
            <p:cNvSpPr/>
            <p:nvPr/>
          </p:nvSpPr>
          <p:spPr>
            <a:xfrm rot="5400000">
              <a:off x="21573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0670FF60-E1FC-2F4C-B984-E4541D2C1FFD}"/>
                </a:ext>
              </a:extLst>
            </p:cNvPr>
            <p:cNvSpPr/>
            <p:nvPr/>
          </p:nvSpPr>
          <p:spPr>
            <a:xfrm rot="5400000">
              <a:off x="17969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CA250DD1-FBFD-5F4F-8994-14C2343706D3}"/>
                </a:ext>
              </a:extLst>
            </p:cNvPr>
            <p:cNvSpPr/>
            <p:nvPr/>
          </p:nvSpPr>
          <p:spPr>
            <a:xfrm rot="5400000">
              <a:off x="14364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BA38016F-4BBD-174F-9321-F76CC30E0702}"/>
                </a:ext>
              </a:extLst>
            </p:cNvPr>
            <p:cNvSpPr/>
            <p:nvPr/>
          </p:nvSpPr>
          <p:spPr>
            <a:xfrm rot="5400000">
              <a:off x="10760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2887536D-4FBE-9B45-8882-A411A1AB0566}"/>
                </a:ext>
              </a:extLst>
            </p:cNvPr>
            <p:cNvSpPr/>
            <p:nvPr/>
          </p:nvSpPr>
          <p:spPr>
            <a:xfrm rot="5400000">
              <a:off x="7155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62A62DC0-5852-AB43-B918-3AC61B7FD82B}"/>
                </a:ext>
              </a:extLst>
            </p:cNvPr>
            <p:cNvSpPr/>
            <p:nvPr/>
          </p:nvSpPr>
          <p:spPr>
            <a:xfrm rot="5400000">
              <a:off x="3550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0BA6621C-AF54-AC4E-9176-C65848AAD152}"/>
                </a:ext>
              </a:extLst>
            </p:cNvPr>
            <p:cNvSpPr/>
            <p:nvPr/>
          </p:nvSpPr>
          <p:spPr>
            <a:xfrm rot="5400000">
              <a:off x="-53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7F2B4C55-33EA-4A4E-BE38-9C1CA5A3FED1}"/>
                </a:ext>
              </a:extLst>
            </p:cNvPr>
            <p:cNvSpPr/>
            <p:nvPr/>
          </p:nvSpPr>
          <p:spPr>
            <a:xfrm rot="5400000">
              <a:off x="-3658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A9034A32-8F4D-D042-A17E-BE49A0702313}"/>
                </a:ext>
              </a:extLst>
            </p:cNvPr>
            <p:cNvSpPr/>
            <p:nvPr/>
          </p:nvSpPr>
          <p:spPr>
            <a:xfrm rot="5400000">
              <a:off x="-7306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5E86B7AB-1150-1A46-B620-E73AB88FEC60}"/>
                </a:ext>
              </a:extLst>
            </p:cNvPr>
            <p:cNvSpPr/>
            <p:nvPr/>
          </p:nvSpPr>
          <p:spPr>
            <a:xfrm rot="5400000">
              <a:off x="-109106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82737585-4702-D444-A311-5E2EAA614E26}"/>
                </a:ext>
              </a:extLst>
            </p:cNvPr>
            <p:cNvSpPr/>
            <p:nvPr/>
          </p:nvSpPr>
          <p:spPr>
            <a:xfrm rot="5400000">
              <a:off x="-145151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022AE0B9-5F75-144A-9C4E-CB7746182DC0}"/>
                </a:ext>
              </a:extLst>
            </p:cNvPr>
            <p:cNvSpPr/>
            <p:nvPr/>
          </p:nvSpPr>
          <p:spPr>
            <a:xfrm rot="5400000">
              <a:off x="-181196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EC4E27C9-FFEA-B041-A248-298EEBF2E448}"/>
                </a:ext>
              </a:extLst>
            </p:cNvPr>
            <p:cNvSpPr/>
            <p:nvPr/>
          </p:nvSpPr>
          <p:spPr>
            <a:xfrm rot="5400000">
              <a:off x="-21724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A25918F5-6566-0E43-9AFB-BF0F7471CFF4}"/>
                </a:ext>
              </a:extLst>
            </p:cNvPr>
            <p:cNvSpPr/>
            <p:nvPr/>
          </p:nvSpPr>
          <p:spPr>
            <a:xfrm rot="5400000">
              <a:off x="-25328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D376A93B-8F2C-D447-A7A4-70A2D51636C2}"/>
                </a:ext>
              </a:extLst>
            </p:cNvPr>
            <p:cNvSpPr/>
            <p:nvPr/>
          </p:nvSpPr>
          <p:spPr>
            <a:xfrm rot="5400000">
              <a:off x="-28933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FFC6CBDB-C514-CF43-9D4C-4FAA9403BA1C}"/>
                </a:ext>
              </a:extLst>
            </p:cNvPr>
            <p:cNvSpPr/>
            <p:nvPr/>
          </p:nvSpPr>
          <p:spPr>
            <a:xfrm rot="5400000">
              <a:off x="-32537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B12984BB-84F3-6041-ABB8-3C5061E497E5}"/>
                </a:ext>
              </a:extLst>
            </p:cNvPr>
            <p:cNvSpPr/>
            <p:nvPr/>
          </p:nvSpPr>
          <p:spPr>
            <a:xfrm rot="5400000">
              <a:off x="-361858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ECCA0F1F-25EA-D544-A5EF-D9FD63E41202}"/>
                </a:ext>
              </a:extLst>
            </p:cNvPr>
            <p:cNvSpPr/>
            <p:nvPr/>
          </p:nvSpPr>
          <p:spPr>
            <a:xfrm rot="5400000">
              <a:off x="-397903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3951F54C-CE1E-6A41-9CD5-7388B264D056}"/>
                </a:ext>
              </a:extLst>
            </p:cNvPr>
            <p:cNvSpPr/>
            <p:nvPr/>
          </p:nvSpPr>
          <p:spPr>
            <a:xfrm rot="5400000">
              <a:off x="-433948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660A0B44-51E2-8C45-8700-90C2F2674D8B}"/>
                </a:ext>
              </a:extLst>
            </p:cNvPr>
            <p:cNvSpPr/>
            <p:nvPr/>
          </p:nvSpPr>
          <p:spPr>
            <a:xfrm rot="5400000">
              <a:off x="-469994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AAAF7440-D61B-884D-854F-E2EE161C340F}"/>
                </a:ext>
              </a:extLst>
            </p:cNvPr>
            <p:cNvSpPr/>
            <p:nvPr/>
          </p:nvSpPr>
          <p:spPr>
            <a:xfrm rot="5400000">
              <a:off x="-50603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C30C0C55-8CAD-064E-BC12-D3247795FE86}"/>
                </a:ext>
              </a:extLst>
            </p:cNvPr>
            <p:cNvSpPr/>
            <p:nvPr/>
          </p:nvSpPr>
          <p:spPr>
            <a:xfrm rot="5400000">
              <a:off x="-54208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108E0A4A-2B5C-CB47-8BE1-5BF7BBE0A9D7}"/>
                </a:ext>
              </a:extLst>
            </p:cNvPr>
            <p:cNvSpPr/>
            <p:nvPr/>
          </p:nvSpPr>
          <p:spPr>
            <a:xfrm rot="5400000">
              <a:off x="-57813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759B5672-6E12-4F44-87AE-686BB38FDF43}"/>
                </a:ext>
              </a:extLst>
            </p:cNvPr>
            <p:cNvSpPr/>
            <p:nvPr/>
          </p:nvSpPr>
          <p:spPr>
            <a:xfrm rot="5400000">
              <a:off x="-61461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F350687D-4CBC-3D44-A50C-AFD55AA3C705}"/>
                </a:ext>
              </a:extLst>
            </p:cNvPr>
            <p:cNvSpPr/>
            <p:nvPr/>
          </p:nvSpPr>
          <p:spPr>
            <a:xfrm rot="5400000">
              <a:off x="-650655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63DBB084-6D78-EF44-9CF9-068232F25F47}"/>
                </a:ext>
              </a:extLst>
            </p:cNvPr>
            <p:cNvSpPr/>
            <p:nvPr/>
          </p:nvSpPr>
          <p:spPr>
            <a:xfrm rot="5400000">
              <a:off x="173224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A187979-BE5E-3F46-8F0D-EAAA0D3CD0E1}"/>
                </a:ext>
              </a:extLst>
            </p:cNvPr>
            <p:cNvSpPr/>
            <p:nvPr/>
          </p:nvSpPr>
          <p:spPr>
            <a:xfrm rot="5400000">
              <a:off x="169620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439CB854-7CED-4144-A6C8-7129E59BADA5}"/>
                </a:ext>
              </a:extLst>
            </p:cNvPr>
            <p:cNvSpPr/>
            <p:nvPr/>
          </p:nvSpPr>
          <p:spPr>
            <a:xfrm rot="5400000">
              <a:off x="166015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97AE3748-9898-ED40-BA1A-C95A21ACF4F3}"/>
                </a:ext>
              </a:extLst>
            </p:cNvPr>
            <p:cNvSpPr/>
            <p:nvPr/>
          </p:nvSpPr>
          <p:spPr>
            <a:xfrm rot="5400000">
              <a:off x="162411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FEC52661-3DDC-7840-ADB5-84008990A208}"/>
                </a:ext>
              </a:extLst>
            </p:cNvPr>
            <p:cNvSpPr/>
            <p:nvPr/>
          </p:nvSpPr>
          <p:spPr>
            <a:xfrm rot="5400000">
              <a:off x="158806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11D8DFBE-DF76-4F41-ADCE-D02AF3952068}"/>
                </a:ext>
              </a:extLst>
            </p:cNvPr>
            <p:cNvSpPr/>
            <p:nvPr/>
          </p:nvSpPr>
          <p:spPr>
            <a:xfrm rot="5400000">
              <a:off x="1551587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AD35B7E4-1152-FA4E-9717-B874BC71211D}"/>
                </a:ext>
              </a:extLst>
            </p:cNvPr>
            <p:cNvSpPr/>
            <p:nvPr/>
          </p:nvSpPr>
          <p:spPr>
            <a:xfrm rot="5400000">
              <a:off x="1515542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AD263F1D-52C5-8940-82E7-60A6DF383B9F}"/>
                </a:ext>
              </a:extLst>
            </p:cNvPr>
            <p:cNvSpPr/>
            <p:nvPr/>
          </p:nvSpPr>
          <p:spPr>
            <a:xfrm rot="5400000">
              <a:off x="147949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06D7B33F-A7D4-C642-B6C5-E8487B04E7EA}"/>
                </a:ext>
              </a:extLst>
            </p:cNvPr>
            <p:cNvSpPr/>
            <p:nvPr/>
          </p:nvSpPr>
          <p:spPr>
            <a:xfrm rot="5400000">
              <a:off x="144345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0E24433C-9F8D-A042-90CE-CBE1733172E9}"/>
                </a:ext>
              </a:extLst>
            </p:cNvPr>
            <p:cNvSpPr/>
            <p:nvPr/>
          </p:nvSpPr>
          <p:spPr>
            <a:xfrm rot="5400000">
              <a:off x="140740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249B6CD-70CA-174D-AA85-8005EB9E7E91}"/>
                </a:ext>
              </a:extLst>
            </p:cNvPr>
            <p:cNvSpPr/>
            <p:nvPr/>
          </p:nvSpPr>
          <p:spPr>
            <a:xfrm rot="5400000">
              <a:off x="137136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73DBDCB2-8CFE-BF43-879F-57085F5BA4E0}"/>
                </a:ext>
              </a:extLst>
            </p:cNvPr>
            <p:cNvSpPr/>
            <p:nvPr/>
          </p:nvSpPr>
          <p:spPr>
            <a:xfrm rot="5400000">
              <a:off x="133531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5693ABE8-4431-1248-B031-711E05C87732}"/>
                </a:ext>
              </a:extLst>
            </p:cNvPr>
            <p:cNvSpPr/>
            <p:nvPr/>
          </p:nvSpPr>
          <p:spPr>
            <a:xfrm rot="5400000">
              <a:off x="129926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267D7DC4-0CE8-C348-92A8-7C2A66E0BBAF}"/>
                </a:ext>
              </a:extLst>
            </p:cNvPr>
            <p:cNvSpPr/>
            <p:nvPr/>
          </p:nvSpPr>
          <p:spPr>
            <a:xfrm rot="5400000">
              <a:off x="126279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64E22688-9F63-DC45-9733-E2D9DF793CED}"/>
                </a:ext>
              </a:extLst>
            </p:cNvPr>
            <p:cNvSpPr/>
            <p:nvPr/>
          </p:nvSpPr>
          <p:spPr>
            <a:xfrm rot="5400000">
              <a:off x="1226744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F5D23D5A-F2EF-E14A-A1FE-E21E8ACBA382}"/>
                </a:ext>
              </a:extLst>
            </p:cNvPr>
            <p:cNvSpPr/>
            <p:nvPr/>
          </p:nvSpPr>
          <p:spPr>
            <a:xfrm rot="5400000">
              <a:off x="1190699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E0A25594-D945-F846-9C7B-CEF358EA7D83}"/>
                </a:ext>
              </a:extLst>
            </p:cNvPr>
            <p:cNvSpPr/>
            <p:nvPr/>
          </p:nvSpPr>
          <p:spPr>
            <a:xfrm rot="5400000">
              <a:off x="1154653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D20A05D8-FAC4-4E4F-809D-16590D1245D1}"/>
                </a:ext>
              </a:extLst>
            </p:cNvPr>
            <p:cNvSpPr/>
            <p:nvPr/>
          </p:nvSpPr>
          <p:spPr>
            <a:xfrm rot="5400000">
              <a:off x="111860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4C596366-824F-4440-8D96-63EB6B513149}"/>
                </a:ext>
              </a:extLst>
            </p:cNvPr>
            <p:cNvSpPr/>
            <p:nvPr/>
          </p:nvSpPr>
          <p:spPr>
            <a:xfrm rot="5400000">
              <a:off x="108256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9966A841-130E-FC4D-889A-A4E8F141AB1B}"/>
                </a:ext>
              </a:extLst>
            </p:cNvPr>
            <p:cNvSpPr/>
            <p:nvPr/>
          </p:nvSpPr>
          <p:spPr>
            <a:xfrm rot="5400000">
              <a:off x="104651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073F932E-FED2-BF44-A82B-E391BF701496}"/>
                </a:ext>
              </a:extLst>
            </p:cNvPr>
            <p:cNvSpPr/>
            <p:nvPr/>
          </p:nvSpPr>
          <p:spPr>
            <a:xfrm rot="5400000">
              <a:off x="101047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CE5B6BD1-D5A3-0D40-8B32-CCA2BBBD923E}"/>
                </a:ext>
              </a:extLst>
            </p:cNvPr>
            <p:cNvSpPr/>
            <p:nvPr/>
          </p:nvSpPr>
          <p:spPr>
            <a:xfrm rot="5400000">
              <a:off x="973992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4DB50593-B5FC-D74B-B2EC-86B4969BE235}"/>
                </a:ext>
              </a:extLst>
            </p:cNvPr>
            <p:cNvSpPr/>
            <p:nvPr/>
          </p:nvSpPr>
          <p:spPr>
            <a:xfrm rot="5400000">
              <a:off x="937947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82268F31-7789-3C4D-A9CF-9ABF2783683C}"/>
                </a:ext>
              </a:extLst>
            </p:cNvPr>
            <p:cNvSpPr/>
            <p:nvPr/>
          </p:nvSpPr>
          <p:spPr>
            <a:xfrm rot="5400000">
              <a:off x="901901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D38829D5-4B68-AD42-9F66-C88A5FCA4DE1}"/>
                </a:ext>
              </a:extLst>
            </p:cNvPr>
            <p:cNvSpPr/>
            <p:nvPr/>
          </p:nvSpPr>
          <p:spPr>
            <a:xfrm rot="5400000">
              <a:off x="865856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D87BC6A2-F362-A349-93AC-8EEBDE0BA4F6}"/>
                </a:ext>
              </a:extLst>
            </p:cNvPr>
            <p:cNvSpPr/>
            <p:nvPr/>
          </p:nvSpPr>
          <p:spPr>
            <a:xfrm rot="5400000">
              <a:off x="82981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9006DDD4-47A5-2545-AE96-62917C214A20}"/>
                </a:ext>
              </a:extLst>
            </p:cNvPr>
            <p:cNvSpPr/>
            <p:nvPr/>
          </p:nvSpPr>
          <p:spPr>
            <a:xfrm rot="5400000">
              <a:off x="79376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7A9EDF94-82C3-0044-9F10-976613266176}"/>
                </a:ext>
              </a:extLst>
            </p:cNvPr>
            <p:cNvSpPr/>
            <p:nvPr/>
          </p:nvSpPr>
          <p:spPr>
            <a:xfrm rot="5400000">
              <a:off x="757720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6874DE33-A99B-5543-BED2-59F3F281B905}"/>
                </a:ext>
              </a:extLst>
            </p:cNvPr>
            <p:cNvSpPr/>
            <p:nvPr/>
          </p:nvSpPr>
          <p:spPr>
            <a:xfrm rot="5400000">
              <a:off x="72124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B152584B-13FF-434C-84FF-E0CCC191DCFA}"/>
                </a:ext>
              </a:extLst>
            </p:cNvPr>
            <p:cNvSpPr/>
            <p:nvPr/>
          </p:nvSpPr>
          <p:spPr>
            <a:xfrm rot="5400000">
              <a:off x="685195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06E7A98B-FC0A-7842-9192-A2EEB88E50E7}"/>
              </a:ext>
            </a:extLst>
          </p:cNvPr>
          <p:cNvSpPr/>
          <p:nvPr/>
        </p:nvSpPr>
        <p:spPr>
          <a:xfrm>
            <a:off x="1892593" y="2847072"/>
            <a:ext cx="20705372" cy="105799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4" name="รูปภาพ 1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394" y="12495530"/>
            <a:ext cx="679530" cy="923243"/>
          </a:xfrm>
          <a:prstGeom prst="rect">
            <a:avLst/>
          </a:prstGeom>
        </p:spPr>
      </p:pic>
      <p:sp>
        <p:nvSpPr>
          <p:cNvPr id="123" name="TextBox 12">
            <a:extLst>
              <a:ext uri="{FF2B5EF4-FFF2-40B4-BE49-F238E27FC236}">
                <a16:creationId xmlns:a16="http://schemas.microsoft.com/office/drawing/2014/main" xmlns="" id="{E3C2DB3D-74B2-8043-ADB5-7C64E52013A0}"/>
              </a:ext>
            </a:extLst>
          </p:cNvPr>
          <p:cNvSpPr txBox="1"/>
          <p:nvPr/>
        </p:nvSpPr>
        <p:spPr>
          <a:xfrm>
            <a:off x="2220792" y="3111418"/>
            <a:ext cx="202158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10. </a:t>
            </a:r>
            <a:r>
              <a:rPr lang="th-TH" sz="96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โครงการพัฒนาคุณภาพการเรียนการสอนภาษาอังกฤษ</a:t>
            </a:r>
          </a:p>
          <a:p>
            <a:r>
              <a:rPr lang="th-TH" sz="54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      งบประมาณ </a:t>
            </a:r>
            <a:r>
              <a:rPr lang="en-US" sz="54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11,786,000</a:t>
            </a:r>
            <a:r>
              <a:rPr lang="th-TH" sz="54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บาท  ผู้รับผิดชอบ กองพัฒนาข้าราชการครูกรุงเทพมหานคร</a:t>
            </a:r>
            <a:endParaRPr lang="en-US" sz="12000" b="1" dirty="0">
              <a:solidFill>
                <a:schemeClr val="bg1"/>
              </a:solidFill>
              <a:latin typeface="TH SarabunPSK" pitchFamily="34" charset="-34"/>
              <a:ea typeface="Lato Black" panose="020F0502020204030203" pitchFamily="34" charset="0"/>
              <a:cs typeface="TH SarabunPSK" pitchFamily="34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3607242" y="6027455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5" name="สี่เหลี่ยมผืนผ้ามุมมน 124"/>
          <p:cNvSpPr/>
          <p:nvPr/>
        </p:nvSpPr>
        <p:spPr>
          <a:xfrm>
            <a:off x="14254978" y="6027455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6" name="สี่เหลี่ยมผืนผ้ามุมมน 125"/>
          <p:cNvSpPr/>
          <p:nvPr/>
        </p:nvSpPr>
        <p:spPr>
          <a:xfrm>
            <a:off x="3568153" y="9727241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7" name="สี่เหลี่ยมผืนผ้ามุมมน 126"/>
          <p:cNvSpPr/>
          <p:nvPr/>
        </p:nvSpPr>
        <p:spPr>
          <a:xfrm>
            <a:off x="14283763" y="9750101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8" name="สี่เหลี่ยมผืนผ้า 127"/>
          <p:cNvSpPr/>
          <p:nvPr/>
        </p:nvSpPr>
        <p:spPr>
          <a:xfrm>
            <a:off x="734760" y="107943"/>
            <a:ext cx="231081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2.2</a:t>
            </a:r>
            <a:r>
              <a:rPr lang="th-TH" sz="96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รายละเอียดและความคืบหน้าของการดำเนินโครงการที่สำคัญและโดดเด่น</a:t>
            </a:r>
            <a:r>
              <a:rPr lang="th-TH" sz="96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TH SarabunPSK" pitchFamily="34" charset="-34"/>
                <a:ea typeface="Lato" charset="0"/>
                <a:cs typeface="TH SarabunPSK" pitchFamily="34" charset="-34"/>
              </a:rPr>
              <a:t>ตามแผนปฏิบัติราชการประจำปีงบประมาณ พ.ศ.2562</a:t>
            </a:r>
            <a:endParaRPr lang="en-US" sz="9600" b="1" dirty="0">
              <a:solidFill>
                <a:schemeClr val="bg1"/>
              </a:solidFill>
              <a:effectLst>
                <a:glow rad="127000">
                  <a:srgbClr val="C00000"/>
                </a:glow>
              </a:effectLst>
              <a:latin typeface="TH SarabunPSK" pitchFamily="34" charset="-34"/>
              <a:ea typeface="Lato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3335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AF569B1-7FB2-684B-9150-8CBD03DB83EF}"/>
              </a:ext>
            </a:extLst>
          </p:cNvPr>
          <p:cNvGrpSpPr/>
          <p:nvPr/>
        </p:nvGrpSpPr>
        <p:grpSpPr>
          <a:xfrm>
            <a:off x="0" y="-2"/>
            <a:ext cx="24377650" cy="13716004"/>
            <a:chOff x="0" y="-2"/>
            <a:chExt cx="24377650" cy="137160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5E05300-EE2C-754C-9495-B8827387D294}"/>
                </a:ext>
              </a:extLst>
            </p:cNvPr>
            <p:cNvGrpSpPr/>
            <p:nvPr/>
          </p:nvGrpSpPr>
          <p:grpSpPr>
            <a:xfrm>
              <a:off x="0" y="-2"/>
              <a:ext cx="24377650" cy="13716003"/>
              <a:chOff x="0" y="-1"/>
              <a:chExt cx="24377650" cy="12191002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2949FB38-9920-9A40-BFB4-1B241A81DA7E}"/>
                  </a:ext>
                </a:extLst>
              </p:cNvPr>
              <p:cNvSpPr/>
              <p:nvPr/>
            </p:nvSpPr>
            <p:spPr>
              <a:xfrm>
                <a:off x="0" y="-1"/>
                <a:ext cx="24377650" cy="60955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AF0CAF8E-DFF4-6648-BEE4-0FF367B11FCB}"/>
                  </a:ext>
                </a:extLst>
              </p:cNvPr>
              <p:cNvSpPr/>
              <p:nvPr/>
            </p:nvSpPr>
            <p:spPr>
              <a:xfrm>
                <a:off x="0" y="6095500"/>
                <a:ext cx="24377650" cy="6095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077EFA2-EB6A-734D-B530-52239F018B99}"/>
                </a:ext>
              </a:extLst>
            </p:cNvPr>
            <p:cNvSpPr/>
            <p:nvPr/>
          </p:nvSpPr>
          <p:spPr>
            <a:xfrm>
              <a:off x="0" y="3195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ADB051D-15EA-7D4C-98BC-69CDFDF010CF}"/>
                </a:ext>
              </a:extLst>
            </p:cNvPr>
            <p:cNvSpPr/>
            <p:nvPr/>
          </p:nvSpPr>
          <p:spPr>
            <a:xfrm>
              <a:off x="0" y="6800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418B84C-7CBB-3E42-8294-B5D1D6C8ECC9}"/>
                </a:ext>
              </a:extLst>
            </p:cNvPr>
            <p:cNvSpPr/>
            <p:nvPr/>
          </p:nvSpPr>
          <p:spPr>
            <a:xfrm>
              <a:off x="0" y="104046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A9DFBCB-BE0A-3C4D-BDDE-6D7F959CA4D2}"/>
                </a:ext>
              </a:extLst>
            </p:cNvPr>
            <p:cNvSpPr/>
            <p:nvPr/>
          </p:nvSpPr>
          <p:spPr>
            <a:xfrm>
              <a:off x="0" y="140091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D0D55EA-FA72-024B-9F86-016D85DC4EB4}"/>
                </a:ext>
              </a:extLst>
            </p:cNvPr>
            <p:cNvSpPr/>
            <p:nvPr/>
          </p:nvSpPr>
          <p:spPr>
            <a:xfrm>
              <a:off x="0" y="176571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E0227C2E-FC83-CA47-BAF5-7D81DF33DA7C}"/>
                </a:ext>
              </a:extLst>
            </p:cNvPr>
            <p:cNvSpPr/>
            <p:nvPr/>
          </p:nvSpPr>
          <p:spPr>
            <a:xfrm>
              <a:off x="0" y="212616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A879737A-7422-BB4F-A4E9-6BBB874B7000}"/>
                </a:ext>
              </a:extLst>
            </p:cNvPr>
            <p:cNvSpPr/>
            <p:nvPr/>
          </p:nvSpPr>
          <p:spPr>
            <a:xfrm>
              <a:off x="0" y="248661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A9CEF8C-AA6D-664B-9001-1C307C21C7D1}"/>
                </a:ext>
              </a:extLst>
            </p:cNvPr>
            <p:cNvSpPr/>
            <p:nvPr/>
          </p:nvSpPr>
          <p:spPr>
            <a:xfrm>
              <a:off x="0" y="284707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4017178-E08C-DD4E-AFAB-A3533CB9B982}"/>
                </a:ext>
              </a:extLst>
            </p:cNvPr>
            <p:cNvSpPr/>
            <p:nvPr/>
          </p:nvSpPr>
          <p:spPr>
            <a:xfrm>
              <a:off x="0" y="320752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73975C1-65BF-B941-906D-5823C370E43A}"/>
                </a:ext>
              </a:extLst>
            </p:cNvPr>
            <p:cNvSpPr/>
            <p:nvPr/>
          </p:nvSpPr>
          <p:spPr>
            <a:xfrm>
              <a:off x="0" y="356798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0867923-2B3F-DB49-994C-0A218DBBDF98}"/>
                </a:ext>
              </a:extLst>
            </p:cNvPr>
            <p:cNvSpPr/>
            <p:nvPr/>
          </p:nvSpPr>
          <p:spPr>
            <a:xfrm>
              <a:off x="0" y="392843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32B1634-B72D-7348-8D72-FBD9C5499AC4}"/>
                </a:ext>
              </a:extLst>
            </p:cNvPr>
            <p:cNvSpPr/>
            <p:nvPr/>
          </p:nvSpPr>
          <p:spPr>
            <a:xfrm>
              <a:off x="0" y="428888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7857FF1-203F-974D-9C72-9EDD42EBDA67}"/>
                </a:ext>
              </a:extLst>
            </p:cNvPr>
            <p:cNvSpPr/>
            <p:nvPr/>
          </p:nvSpPr>
          <p:spPr>
            <a:xfrm>
              <a:off x="0" y="465368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804AB37-9CB2-C94B-A840-AE9E5BC1C334}"/>
                </a:ext>
              </a:extLst>
            </p:cNvPr>
            <p:cNvSpPr/>
            <p:nvPr/>
          </p:nvSpPr>
          <p:spPr>
            <a:xfrm>
              <a:off x="0" y="501413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AB8E0A9-3A88-7348-9559-0E27FA49D2EA}"/>
                </a:ext>
              </a:extLst>
            </p:cNvPr>
            <p:cNvSpPr/>
            <p:nvPr/>
          </p:nvSpPr>
          <p:spPr>
            <a:xfrm>
              <a:off x="0" y="537459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1E33237-30CF-2146-B93F-D540734D7304}"/>
                </a:ext>
              </a:extLst>
            </p:cNvPr>
            <p:cNvSpPr/>
            <p:nvPr/>
          </p:nvSpPr>
          <p:spPr>
            <a:xfrm>
              <a:off x="0" y="573504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27AB700-E751-7047-B063-646D5827B46A}"/>
                </a:ext>
              </a:extLst>
            </p:cNvPr>
            <p:cNvSpPr/>
            <p:nvPr/>
          </p:nvSpPr>
          <p:spPr>
            <a:xfrm>
              <a:off x="0" y="609550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F808D13-A8B5-6547-B668-586771637324}"/>
                </a:ext>
              </a:extLst>
            </p:cNvPr>
            <p:cNvSpPr/>
            <p:nvPr/>
          </p:nvSpPr>
          <p:spPr>
            <a:xfrm>
              <a:off x="0" y="645595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4767206D-8AA8-1840-A5F4-627CE7445023}"/>
                </a:ext>
              </a:extLst>
            </p:cNvPr>
            <p:cNvSpPr/>
            <p:nvPr/>
          </p:nvSpPr>
          <p:spPr>
            <a:xfrm>
              <a:off x="0" y="681640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4CCAC9A-AD5A-5441-94F7-3264406C808D}"/>
                </a:ext>
              </a:extLst>
            </p:cNvPr>
            <p:cNvSpPr/>
            <p:nvPr/>
          </p:nvSpPr>
          <p:spPr>
            <a:xfrm>
              <a:off x="0" y="717686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1622A78A-4921-3446-9D07-061DCA1AD931}"/>
                </a:ext>
              </a:extLst>
            </p:cNvPr>
            <p:cNvSpPr/>
            <p:nvPr/>
          </p:nvSpPr>
          <p:spPr>
            <a:xfrm>
              <a:off x="0" y="754165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F58040FF-7D89-6D41-8577-179D87583C14}"/>
                </a:ext>
              </a:extLst>
            </p:cNvPr>
            <p:cNvSpPr/>
            <p:nvPr/>
          </p:nvSpPr>
          <p:spPr>
            <a:xfrm>
              <a:off x="0" y="790211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28EA6B68-2D49-574D-A71B-BF86E782FDDF}"/>
                </a:ext>
              </a:extLst>
            </p:cNvPr>
            <p:cNvSpPr/>
            <p:nvPr/>
          </p:nvSpPr>
          <p:spPr>
            <a:xfrm>
              <a:off x="0" y="826256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38D89E81-742C-0B4E-871D-9FEE47A74147}"/>
                </a:ext>
              </a:extLst>
            </p:cNvPr>
            <p:cNvSpPr/>
            <p:nvPr/>
          </p:nvSpPr>
          <p:spPr>
            <a:xfrm>
              <a:off x="0" y="862302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6577E23-008D-9841-A535-B4B18EDE82D6}"/>
                </a:ext>
              </a:extLst>
            </p:cNvPr>
            <p:cNvSpPr/>
            <p:nvPr/>
          </p:nvSpPr>
          <p:spPr>
            <a:xfrm>
              <a:off x="0" y="898347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01556508-917B-114B-A344-229393DE2F21}"/>
                </a:ext>
              </a:extLst>
            </p:cNvPr>
            <p:cNvSpPr/>
            <p:nvPr/>
          </p:nvSpPr>
          <p:spPr>
            <a:xfrm>
              <a:off x="0" y="934392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2319C9A5-4910-0C4A-A438-623E08AA90E3}"/>
                </a:ext>
              </a:extLst>
            </p:cNvPr>
            <p:cNvSpPr/>
            <p:nvPr/>
          </p:nvSpPr>
          <p:spPr>
            <a:xfrm>
              <a:off x="0" y="970438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1D9E485C-C35A-A843-B63C-6FD834641A73}"/>
                </a:ext>
              </a:extLst>
            </p:cNvPr>
            <p:cNvSpPr/>
            <p:nvPr/>
          </p:nvSpPr>
          <p:spPr>
            <a:xfrm>
              <a:off x="0" y="1006483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8C018DD2-F7A2-9044-9197-39563945041E}"/>
                </a:ext>
              </a:extLst>
            </p:cNvPr>
            <p:cNvSpPr/>
            <p:nvPr/>
          </p:nvSpPr>
          <p:spPr>
            <a:xfrm>
              <a:off x="0" y="1042963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AC0A15BB-061D-C84C-8FA0-B3C185985C63}"/>
                </a:ext>
              </a:extLst>
            </p:cNvPr>
            <p:cNvSpPr/>
            <p:nvPr/>
          </p:nvSpPr>
          <p:spPr>
            <a:xfrm>
              <a:off x="0" y="1079008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EDD1C70C-E256-1142-8259-7448B83A316A}"/>
                </a:ext>
              </a:extLst>
            </p:cNvPr>
            <p:cNvSpPr/>
            <p:nvPr/>
          </p:nvSpPr>
          <p:spPr>
            <a:xfrm>
              <a:off x="0" y="1115054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AF6983C9-9C49-FD41-996B-6CDF1F2537B3}"/>
                </a:ext>
              </a:extLst>
            </p:cNvPr>
            <p:cNvSpPr/>
            <p:nvPr/>
          </p:nvSpPr>
          <p:spPr>
            <a:xfrm>
              <a:off x="0" y="1151099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B3F6A65B-5DA1-5440-82E5-A7D70A79DD0C}"/>
                </a:ext>
              </a:extLst>
            </p:cNvPr>
            <p:cNvSpPr/>
            <p:nvPr/>
          </p:nvSpPr>
          <p:spPr>
            <a:xfrm>
              <a:off x="0" y="1187144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B56E1389-5761-3E43-8A66-CA6E5393F4E8}"/>
                </a:ext>
              </a:extLst>
            </p:cNvPr>
            <p:cNvSpPr/>
            <p:nvPr/>
          </p:nvSpPr>
          <p:spPr>
            <a:xfrm>
              <a:off x="0" y="1223190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E2A1ECEF-DC82-2D4C-B2DC-CBC16EFF6E7A}"/>
                </a:ext>
              </a:extLst>
            </p:cNvPr>
            <p:cNvSpPr/>
            <p:nvPr/>
          </p:nvSpPr>
          <p:spPr>
            <a:xfrm>
              <a:off x="0" y="1259235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0A43CC12-E17F-F54F-B124-51A7E9AD8E21}"/>
                </a:ext>
              </a:extLst>
            </p:cNvPr>
            <p:cNvSpPr/>
            <p:nvPr/>
          </p:nvSpPr>
          <p:spPr>
            <a:xfrm>
              <a:off x="0" y="129571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59352F14-9F2C-014F-AE40-9DE9FD7C5173}"/>
                </a:ext>
              </a:extLst>
            </p:cNvPr>
            <p:cNvSpPr/>
            <p:nvPr/>
          </p:nvSpPr>
          <p:spPr>
            <a:xfrm>
              <a:off x="0" y="133176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8C4A4E23-FD87-374A-99D5-8E2A1EAE2BD9}"/>
                </a:ext>
              </a:extLst>
            </p:cNvPr>
            <p:cNvSpPr/>
            <p:nvPr/>
          </p:nvSpPr>
          <p:spPr>
            <a:xfrm rot="5400000">
              <a:off x="649149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6C5A7AAE-0234-A646-BEEC-1F941B73D464}"/>
                </a:ext>
              </a:extLst>
            </p:cNvPr>
            <p:cNvSpPr/>
            <p:nvPr/>
          </p:nvSpPr>
          <p:spPr>
            <a:xfrm rot="5400000">
              <a:off x="613104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FD8D4A20-908E-3B47-BD19-2782BA4E30D4}"/>
                </a:ext>
              </a:extLst>
            </p:cNvPr>
            <p:cNvSpPr/>
            <p:nvPr/>
          </p:nvSpPr>
          <p:spPr>
            <a:xfrm rot="5400000">
              <a:off x="577059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8C8845CF-030F-5E4F-84C4-48D903A35D96}"/>
                </a:ext>
              </a:extLst>
            </p:cNvPr>
            <p:cNvSpPr/>
            <p:nvPr/>
          </p:nvSpPr>
          <p:spPr>
            <a:xfrm rot="5400000">
              <a:off x="541013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AE65F3FF-0387-3D45-9C8E-7EEF6F7FC884}"/>
                </a:ext>
              </a:extLst>
            </p:cNvPr>
            <p:cNvSpPr/>
            <p:nvPr/>
          </p:nvSpPr>
          <p:spPr>
            <a:xfrm rot="5400000">
              <a:off x="504534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3EE5EEF1-7FB1-FA49-8153-C6C4D6B82C86}"/>
                </a:ext>
              </a:extLst>
            </p:cNvPr>
            <p:cNvSpPr/>
            <p:nvPr/>
          </p:nvSpPr>
          <p:spPr>
            <a:xfrm rot="5400000">
              <a:off x="46848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B63B8EE1-7F82-2643-B47C-698D6B843E4B}"/>
                </a:ext>
              </a:extLst>
            </p:cNvPr>
            <p:cNvSpPr/>
            <p:nvPr/>
          </p:nvSpPr>
          <p:spPr>
            <a:xfrm rot="5400000">
              <a:off x="43244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F4C81F82-5630-CD48-9C73-001D224029F5}"/>
                </a:ext>
              </a:extLst>
            </p:cNvPr>
            <p:cNvSpPr/>
            <p:nvPr/>
          </p:nvSpPr>
          <p:spPr>
            <a:xfrm rot="5400000">
              <a:off x="39639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9BAB7FF6-E0C6-EC47-B355-454A9744451F}"/>
                </a:ext>
              </a:extLst>
            </p:cNvPr>
            <p:cNvSpPr/>
            <p:nvPr/>
          </p:nvSpPr>
          <p:spPr>
            <a:xfrm rot="5400000">
              <a:off x="36035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871EA53F-2145-1A4A-A6E7-777FF9287F78}"/>
                </a:ext>
              </a:extLst>
            </p:cNvPr>
            <p:cNvSpPr/>
            <p:nvPr/>
          </p:nvSpPr>
          <p:spPr>
            <a:xfrm rot="5400000">
              <a:off x="32430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73855081-A73D-4A44-8AEB-8D5BD2F206B4}"/>
                </a:ext>
              </a:extLst>
            </p:cNvPr>
            <p:cNvSpPr/>
            <p:nvPr/>
          </p:nvSpPr>
          <p:spPr>
            <a:xfrm rot="5400000">
              <a:off x="288261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31A37311-DA06-1941-A00C-55FD19CACF64}"/>
                </a:ext>
              </a:extLst>
            </p:cNvPr>
            <p:cNvSpPr/>
            <p:nvPr/>
          </p:nvSpPr>
          <p:spPr>
            <a:xfrm rot="5400000">
              <a:off x="252216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0C497B6A-D4FA-7347-A72A-0C3293E5D1AC}"/>
                </a:ext>
              </a:extLst>
            </p:cNvPr>
            <p:cNvSpPr/>
            <p:nvPr/>
          </p:nvSpPr>
          <p:spPr>
            <a:xfrm rot="5400000">
              <a:off x="21573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0670FF60-E1FC-2F4C-B984-E4541D2C1FFD}"/>
                </a:ext>
              </a:extLst>
            </p:cNvPr>
            <p:cNvSpPr/>
            <p:nvPr/>
          </p:nvSpPr>
          <p:spPr>
            <a:xfrm rot="5400000">
              <a:off x="17969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CA250DD1-FBFD-5F4F-8994-14C2343706D3}"/>
                </a:ext>
              </a:extLst>
            </p:cNvPr>
            <p:cNvSpPr/>
            <p:nvPr/>
          </p:nvSpPr>
          <p:spPr>
            <a:xfrm rot="5400000">
              <a:off x="14364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BA38016F-4BBD-174F-9321-F76CC30E0702}"/>
                </a:ext>
              </a:extLst>
            </p:cNvPr>
            <p:cNvSpPr/>
            <p:nvPr/>
          </p:nvSpPr>
          <p:spPr>
            <a:xfrm rot="5400000">
              <a:off x="10760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2887536D-4FBE-9B45-8882-A411A1AB0566}"/>
                </a:ext>
              </a:extLst>
            </p:cNvPr>
            <p:cNvSpPr/>
            <p:nvPr/>
          </p:nvSpPr>
          <p:spPr>
            <a:xfrm rot="5400000">
              <a:off x="7155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62A62DC0-5852-AB43-B918-3AC61B7FD82B}"/>
                </a:ext>
              </a:extLst>
            </p:cNvPr>
            <p:cNvSpPr/>
            <p:nvPr/>
          </p:nvSpPr>
          <p:spPr>
            <a:xfrm rot="5400000">
              <a:off x="3550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0BA6621C-AF54-AC4E-9176-C65848AAD152}"/>
                </a:ext>
              </a:extLst>
            </p:cNvPr>
            <p:cNvSpPr/>
            <p:nvPr/>
          </p:nvSpPr>
          <p:spPr>
            <a:xfrm rot="5400000">
              <a:off x="-53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7F2B4C55-33EA-4A4E-BE38-9C1CA5A3FED1}"/>
                </a:ext>
              </a:extLst>
            </p:cNvPr>
            <p:cNvSpPr/>
            <p:nvPr/>
          </p:nvSpPr>
          <p:spPr>
            <a:xfrm rot="5400000">
              <a:off x="-3658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A9034A32-8F4D-D042-A17E-BE49A0702313}"/>
                </a:ext>
              </a:extLst>
            </p:cNvPr>
            <p:cNvSpPr/>
            <p:nvPr/>
          </p:nvSpPr>
          <p:spPr>
            <a:xfrm rot="5400000">
              <a:off x="-7306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5E86B7AB-1150-1A46-B620-E73AB88FEC60}"/>
                </a:ext>
              </a:extLst>
            </p:cNvPr>
            <p:cNvSpPr/>
            <p:nvPr/>
          </p:nvSpPr>
          <p:spPr>
            <a:xfrm rot="5400000">
              <a:off x="-109106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82737585-4702-D444-A311-5E2EAA614E26}"/>
                </a:ext>
              </a:extLst>
            </p:cNvPr>
            <p:cNvSpPr/>
            <p:nvPr/>
          </p:nvSpPr>
          <p:spPr>
            <a:xfrm rot="5400000">
              <a:off x="-145151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022AE0B9-5F75-144A-9C4E-CB7746182DC0}"/>
                </a:ext>
              </a:extLst>
            </p:cNvPr>
            <p:cNvSpPr/>
            <p:nvPr/>
          </p:nvSpPr>
          <p:spPr>
            <a:xfrm rot="5400000">
              <a:off x="-181196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EC4E27C9-FFEA-B041-A248-298EEBF2E448}"/>
                </a:ext>
              </a:extLst>
            </p:cNvPr>
            <p:cNvSpPr/>
            <p:nvPr/>
          </p:nvSpPr>
          <p:spPr>
            <a:xfrm rot="5400000">
              <a:off x="-21724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A25918F5-6566-0E43-9AFB-BF0F7471CFF4}"/>
                </a:ext>
              </a:extLst>
            </p:cNvPr>
            <p:cNvSpPr/>
            <p:nvPr/>
          </p:nvSpPr>
          <p:spPr>
            <a:xfrm rot="5400000">
              <a:off x="-25328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D376A93B-8F2C-D447-A7A4-70A2D51636C2}"/>
                </a:ext>
              </a:extLst>
            </p:cNvPr>
            <p:cNvSpPr/>
            <p:nvPr/>
          </p:nvSpPr>
          <p:spPr>
            <a:xfrm rot="5400000">
              <a:off x="-28933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FFC6CBDB-C514-CF43-9D4C-4FAA9403BA1C}"/>
                </a:ext>
              </a:extLst>
            </p:cNvPr>
            <p:cNvSpPr/>
            <p:nvPr/>
          </p:nvSpPr>
          <p:spPr>
            <a:xfrm rot="5400000">
              <a:off x="-32537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B12984BB-84F3-6041-ABB8-3C5061E497E5}"/>
                </a:ext>
              </a:extLst>
            </p:cNvPr>
            <p:cNvSpPr/>
            <p:nvPr/>
          </p:nvSpPr>
          <p:spPr>
            <a:xfrm rot="5400000">
              <a:off x="-361858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ECCA0F1F-25EA-D544-A5EF-D9FD63E41202}"/>
                </a:ext>
              </a:extLst>
            </p:cNvPr>
            <p:cNvSpPr/>
            <p:nvPr/>
          </p:nvSpPr>
          <p:spPr>
            <a:xfrm rot="5400000">
              <a:off x="-397903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3951F54C-CE1E-6A41-9CD5-7388B264D056}"/>
                </a:ext>
              </a:extLst>
            </p:cNvPr>
            <p:cNvSpPr/>
            <p:nvPr/>
          </p:nvSpPr>
          <p:spPr>
            <a:xfrm rot="5400000">
              <a:off x="-433948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660A0B44-51E2-8C45-8700-90C2F2674D8B}"/>
                </a:ext>
              </a:extLst>
            </p:cNvPr>
            <p:cNvSpPr/>
            <p:nvPr/>
          </p:nvSpPr>
          <p:spPr>
            <a:xfrm rot="5400000">
              <a:off x="-469994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AAAF7440-D61B-884D-854F-E2EE161C340F}"/>
                </a:ext>
              </a:extLst>
            </p:cNvPr>
            <p:cNvSpPr/>
            <p:nvPr/>
          </p:nvSpPr>
          <p:spPr>
            <a:xfrm rot="5400000">
              <a:off x="-50603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C30C0C55-8CAD-064E-BC12-D3247795FE86}"/>
                </a:ext>
              </a:extLst>
            </p:cNvPr>
            <p:cNvSpPr/>
            <p:nvPr/>
          </p:nvSpPr>
          <p:spPr>
            <a:xfrm rot="5400000">
              <a:off x="-54208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108E0A4A-2B5C-CB47-8BE1-5BF7BBE0A9D7}"/>
                </a:ext>
              </a:extLst>
            </p:cNvPr>
            <p:cNvSpPr/>
            <p:nvPr/>
          </p:nvSpPr>
          <p:spPr>
            <a:xfrm rot="5400000">
              <a:off x="-57813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759B5672-6E12-4F44-87AE-686BB38FDF43}"/>
                </a:ext>
              </a:extLst>
            </p:cNvPr>
            <p:cNvSpPr/>
            <p:nvPr/>
          </p:nvSpPr>
          <p:spPr>
            <a:xfrm rot="5400000">
              <a:off x="-61461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F350687D-4CBC-3D44-A50C-AFD55AA3C705}"/>
                </a:ext>
              </a:extLst>
            </p:cNvPr>
            <p:cNvSpPr/>
            <p:nvPr/>
          </p:nvSpPr>
          <p:spPr>
            <a:xfrm rot="5400000">
              <a:off x="-650655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63DBB084-6D78-EF44-9CF9-068232F25F47}"/>
                </a:ext>
              </a:extLst>
            </p:cNvPr>
            <p:cNvSpPr/>
            <p:nvPr/>
          </p:nvSpPr>
          <p:spPr>
            <a:xfrm rot="5400000">
              <a:off x="173224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A187979-BE5E-3F46-8F0D-EAAA0D3CD0E1}"/>
                </a:ext>
              </a:extLst>
            </p:cNvPr>
            <p:cNvSpPr/>
            <p:nvPr/>
          </p:nvSpPr>
          <p:spPr>
            <a:xfrm rot="5400000">
              <a:off x="169620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439CB854-7CED-4144-A6C8-7129E59BADA5}"/>
                </a:ext>
              </a:extLst>
            </p:cNvPr>
            <p:cNvSpPr/>
            <p:nvPr/>
          </p:nvSpPr>
          <p:spPr>
            <a:xfrm rot="5400000">
              <a:off x="166015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97AE3748-9898-ED40-BA1A-C95A21ACF4F3}"/>
                </a:ext>
              </a:extLst>
            </p:cNvPr>
            <p:cNvSpPr/>
            <p:nvPr/>
          </p:nvSpPr>
          <p:spPr>
            <a:xfrm rot="5400000">
              <a:off x="162411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FEC52661-3DDC-7840-ADB5-84008990A208}"/>
                </a:ext>
              </a:extLst>
            </p:cNvPr>
            <p:cNvSpPr/>
            <p:nvPr/>
          </p:nvSpPr>
          <p:spPr>
            <a:xfrm rot="5400000">
              <a:off x="158806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11D8DFBE-DF76-4F41-ADCE-D02AF3952068}"/>
                </a:ext>
              </a:extLst>
            </p:cNvPr>
            <p:cNvSpPr/>
            <p:nvPr/>
          </p:nvSpPr>
          <p:spPr>
            <a:xfrm rot="5400000">
              <a:off x="1551587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AD35B7E4-1152-FA4E-9717-B874BC71211D}"/>
                </a:ext>
              </a:extLst>
            </p:cNvPr>
            <p:cNvSpPr/>
            <p:nvPr/>
          </p:nvSpPr>
          <p:spPr>
            <a:xfrm rot="5400000">
              <a:off x="1515542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AD263F1D-52C5-8940-82E7-60A6DF383B9F}"/>
                </a:ext>
              </a:extLst>
            </p:cNvPr>
            <p:cNvSpPr/>
            <p:nvPr/>
          </p:nvSpPr>
          <p:spPr>
            <a:xfrm rot="5400000">
              <a:off x="147949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06D7B33F-A7D4-C642-B6C5-E8487B04E7EA}"/>
                </a:ext>
              </a:extLst>
            </p:cNvPr>
            <p:cNvSpPr/>
            <p:nvPr/>
          </p:nvSpPr>
          <p:spPr>
            <a:xfrm rot="5400000">
              <a:off x="144345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0E24433C-9F8D-A042-90CE-CBE1733172E9}"/>
                </a:ext>
              </a:extLst>
            </p:cNvPr>
            <p:cNvSpPr/>
            <p:nvPr/>
          </p:nvSpPr>
          <p:spPr>
            <a:xfrm rot="5400000">
              <a:off x="140740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249B6CD-70CA-174D-AA85-8005EB9E7E91}"/>
                </a:ext>
              </a:extLst>
            </p:cNvPr>
            <p:cNvSpPr/>
            <p:nvPr/>
          </p:nvSpPr>
          <p:spPr>
            <a:xfrm rot="5400000">
              <a:off x="137136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73DBDCB2-8CFE-BF43-879F-57085F5BA4E0}"/>
                </a:ext>
              </a:extLst>
            </p:cNvPr>
            <p:cNvSpPr/>
            <p:nvPr/>
          </p:nvSpPr>
          <p:spPr>
            <a:xfrm rot="5400000">
              <a:off x="133531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5693ABE8-4431-1248-B031-711E05C87732}"/>
                </a:ext>
              </a:extLst>
            </p:cNvPr>
            <p:cNvSpPr/>
            <p:nvPr/>
          </p:nvSpPr>
          <p:spPr>
            <a:xfrm rot="5400000">
              <a:off x="129926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267D7DC4-0CE8-C348-92A8-7C2A66E0BBAF}"/>
                </a:ext>
              </a:extLst>
            </p:cNvPr>
            <p:cNvSpPr/>
            <p:nvPr/>
          </p:nvSpPr>
          <p:spPr>
            <a:xfrm rot="5400000">
              <a:off x="126279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64E22688-9F63-DC45-9733-E2D9DF793CED}"/>
                </a:ext>
              </a:extLst>
            </p:cNvPr>
            <p:cNvSpPr/>
            <p:nvPr/>
          </p:nvSpPr>
          <p:spPr>
            <a:xfrm rot="5400000">
              <a:off x="1226744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F5D23D5A-F2EF-E14A-A1FE-E21E8ACBA382}"/>
                </a:ext>
              </a:extLst>
            </p:cNvPr>
            <p:cNvSpPr/>
            <p:nvPr/>
          </p:nvSpPr>
          <p:spPr>
            <a:xfrm rot="5400000">
              <a:off x="1190699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E0A25594-D945-F846-9C7B-CEF358EA7D83}"/>
                </a:ext>
              </a:extLst>
            </p:cNvPr>
            <p:cNvSpPr/>
            <p:nvPr/>
          </p:nvSpPr>
          <p:spPr>
            <a:xfrm rot="5400000">
              <a:off x="1154653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D20A05D8-FAC4-4E4F-809D-16590D1245D1}"/>
                </a:ext>
              </a:extLst>
            </p:cNvPr>
            <p:cNvSpPr/>
            <p:nvPr/>
          </p:nvSpPr>
          <p:spPr>
            <a:xfrm rot="5400000">
              <a:off x="111860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4C596366-824F-4440-8D96-63EB6B513149}"/>
                </a:ext>
              </a:extLst>
            </p:cNvPr>
            <p:cNvSpPr/>
            <p:nvPr/>
          </p:nvSpPr>
          <p:spPr>
            <a:xfrm rot="5400000">
              <a:off x="108256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9966A841-130E-FC4D-889A-A4E8F141AB1B}"/>
                </a:ext>
              </a:extLst>
            </p:cNvPr>
            <p:cNvSpPr/>
            <p:nvPr/>
          </p:nvSpPr>
          <p:spPr>
            <a:xfrm rot="5400000">
              <a:off x="104651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073F932E-FED2-BF44-A82B-E391BF701496}"/>
                </a:ext>
              </a:extLst>
            </p:cNvPr>
            <p:cNvSpPr/>
            <p:nvPr/>
          </p:nvSpPr>
          <p:spPr>
            <a:xfrm rot="5400000">
              <a:off x="101047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CE5B6BD1-D5A3-0D40-8B32-CCA2BBBD923E}"/>
                </a:ext>
              </a:extLst>
            </p:cNvPr>
            <p:cNvSpPr/>
            <p:nvPr/>
          </p:nvSpPr>
          <p:spPr>
            <a:xfrm rot="5400000">
              <a:off x="973992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4DB50593-B5FC-D74B-B2EC-86B4969BE235}"/>
                </a:ext>
              </a:extLst>
            </p:cNvPr>
            <p:cNvSpPr/>
            <p:nvPr/>
          </p:nvSpPr>
          <p:spPr>
            <a:xfrm rot="5400000">
              <a:off x="937947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82268F31-7789-3C4D-A9CF-9ABF2783683C}"/>
                </a:ext>
              </a:extLst>
            </p:cNvPr>
            <p:cNvSpPr/>
            <p:nvPr/>
          </p:nvSpPr>
          <p:spPr>
            <a:xfrm rot="5400000">
              <a:off x="901901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D38829D5-4B68-AD42-9F66-C88A5FCA4DE1}"/>
                </a:ext>
              </a:extLst>
            </p:cNvPr>
            <p:cNvSpPr/>
            <p:nvPr/>
          </p:nvSpPr>
          <p:spPr>
            <a:xfrm rot="5400000">
              <a:off x="865856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D87BC6A2-F362-A349-93AC-8EEBDE0BA4F6}"/>
                </a:ext>
              </a:extLst>
            </p:cNvPr>
            <p:cNvSpPr/>
            <p:nvPr/>
          </p:nvSpPr>
          <p:spPr>
            <a:xfrm rot="5400000">
              <a:off x="82981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9006DDD4-47A5-2545-AE96-62917C214A20}"/>
                </a:ext>
              </a:extLst>
            </p:cNvPr>
            <p:cNvSpPr/>
            <p:nvPr/>
          </p:nvSpPr>
          <p:spPr>
            <a:xfrm rot="5400000">
              <a:off x="79376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7A9EDF94-82C3-0044-9F10-976613266176}"/>
                </a:ext>
              </a:extLst>
            </p:cNvPr>
            <p:cNvSpPr/>
            <p:nvPr/>
          </p:nvSpPr>
          <p:spPr>
            <a:xfrm rot="5400000">
              <a:off x="757720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6874DE33-A99B-5543-BED2-59F3F281B905}"/>
                </a:ext>
              </a:extLst>
            </p:cNvPr>
            <p:cNvSpPr/>
            <p:nvPr/>
          </p:nvSpPr>
          <p:spPr>
            <a:xfrm rot="5400000">
              <a:off x="72124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B152584B-13FF-434C-84FF-E0CCC191DCFA}"/>
                </a:ext>
              </a:extLst>
            </p:cNvPr>
            <p:cNvSpPr/>
            <p:nvPr/>
          </p:nvSpPr>
          <p:spPr>
            <a:xfrm rot="5400000">
              <a:off x="685195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06E7A98B-FC0A-7842-9192-A2EEB88E50E7}"/>
              </a:ext>
            </a:extLst>
          </p:cNvPr>
          <p:cNvSpPr/>
          <p:nvPr/>
        </p:nvSpPr>
        <p:spPr>
          <a:xfrm>
            <a:off x="1892593" y="2934383"/>
            <a:ext cx="20705372" cy="105604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4" name="รูปภาพ 1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394" y="12495530"/>
            <a:ext cx="679530" cy="923243"/>
          </a:xfrm>
          <a:prstGeom prst="rect">
            <a:avLst/>
          </a:prstGeom>
        </p:spPr>
      </p:pic>
      <p:sp>
        <p:nvSpPr>
          <p:cNvPr id="123" name="TextBox 12">
            <a:extLst>
              <a:ext uri="{FF2B5EF4-FFF2-40B4-BE49-F238E27FC236}">
                <a16:creationId xmlns:a16="http://schemas.microsoft.com/office/drawing/2014/main" xmlns="" id="{E3C2DB3D-74B2-8043-ADB5-7C64E52013A0}"/>
              </a:ext>
            </a:extLst>
          </p:cNvPr>
          <p:cNvSpPr txBox="1"/>
          <p:nvPr/>
        </p:nvSpPr>
        <p:spPr>
          <a:xfrm>
            <a:off x="2160229" y="3140219"/>
            <a:ext cx="202158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11. </a:t>
            </a:r>
            <a:r>
              <a:rPr lang="th-TH" sz="96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โครงการผลิตแอปพลิเคชั่นมัลติมีเดียเพื่อพัฒนาศักยภาพ</a:t>
            </a:r>
          </a:p>
          <a:p>
            <a:r>
              <a:rPr lang="th-TH" sz="96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     การอ่าน</a:t>
            </a:r>
            <a:r>
              <a:rPr lang="th-TH" sz="54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   งบประมาณ </a:t>
            </a:r>
            <a:r>
              <a:rPr lang="en-US" sz="54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4,200,000</a:t>
            </a:r>
            <a:r>
              <a:rPr lang="th-TH" sz="54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บาท  ผู้รับผิดชอบ กองเทคโนโลยีเพื่อการเรียนการสอน</a:t>
            </a:r>
            <a:endParaRPr lang="en-US" sz="12000" b="1" dirty="0">
              <a:solidFill>
                <a:schemeClr val="bg1"/>
              </a:solidFill>
              <a:latin typeface="TH SarabunPSK" pitchFamily="34" charset="-34"/>
              <a:ea typeface="Lato Black" panose="020F0502020204030203" pitchFamily="34" charset="0"/>
              <a:cs typeface="TH SarabunPSK" pitchFamily="34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3523266" y="6204460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5" name="สี่เหลี่ยมผืนผ้ามุมมน 124"/>
          <p:cNvSpPr/>
          <p:nvPr/>
        </p:nvSpPr>
        <p:spPr>
          <a:xfrm>
            <a:off x="14340217" y="6169418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6" name="สี่เหลี่ยมผืนผ้ามุมมน 125"/>
          <p:cNvSpPr/>
          <p:nvPr/>
        </p:nvSpPr>
        <p:spPr>
          <a:xfrm>
            <a:off x="3424362" y="9927266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7" name="สี่เหลี่ยมผืนผ้ามุมมน 126"/>
          <p:cNvSpPr/>
          <p:nvPr/>
        </p:nvSpPr>
        <p:spPr>
          <a:xfrm>
            <a:off x="14283763" y="9883611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8" name="สี่เหลี่ยมผืนผ้า 127"/>
          <p:cNvSpPr/>
          <p:nvPr/>
        </p:nvSpPr>
        <p:spPr>
          <a:xfrm>
            <a:off x="734760" y="107943"/>
            <a:ext cx="231081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2.2</a:t>
            </a:r>
            <a:r>
              <a:rPr lang="th-TH" sz="96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รายละเอียดและความคืบหน้าของการดำเนินโครงการที่สำคัญและโดดเด่น</a:t>
            </a:r>
            <a:r>
              <a:rPr lang="th-TH" sz="96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TH SarabunPSK" pitchFamily="34" charset="-34"/>
                <a:ea typeface="Lato" charset="0"/>
                <a:cs typeface="TH SarabunPSK" pitchFamily="34" charset="-34"/>
              </a:rPr>
              <a:t>ตามแผนปฏิบัติราชการประจำปีงบประมาณ พ.ศ.2562</a:t>
            </a:r>
            <a:endParaRPr lang="en-US" sz="9600" b="1" dirty="0">
              <a:solidFill>
                <a:schemeClr val="bg1"/>
              </a:solidFill>
              <a:effectLst>
                <a:glow rad="127000">
                  <a:srgbClr val="C00000"/>
                </a:glow>
              </a:effectLst>
              <a:latin typeface="TH SarabunPSK" pitchFamily="34" charset="-34"/>
              <a:ea typeface="Lato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7576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AF569B1-7FB2-684B-9150-8CBD03DB83EF}"/>
              </a:ext>
            </a:extLst>
          </p:cNvPr>
          <p:cNvGrpSpPr/>
          <p:nvPr/>
        </p:nvGrpSpPr>
        <p:grpSpPr>
          <a:xfrm>
            <a:off x="0" y="-2"/>
            <a:ext cx="24377650" cy="13716004"/>
            <a:chOff x="0" y="-2"/>
            <a:chExt cx="24377650" cy="137160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5E05300-EE2C-754C-9495-B8827387D294}"/>
                </a:ext>
              </a:extLst>
            </p:cNvPr>
            <p:cNvGrpSpPr/>
            <p:nvPr/>
          </p:nvGrpSpPr>
          <p:grpSpPr>
            <a:xfrm>
              <a:off x="0" y="-2"/>
              <a:ext cx="24377650" cy="13716003"/>
              <a:chOff x="0" y="-1"/>
              <a:chExt cx="24377650" cy="12191002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2949FB38-9920-9A40-BFB4-1B241A81DA7E}"/>
                  </a:ext>
                </a:extLst>
              </p:cNvPr>
              <p:cNvSpPr/>
              <p:nvPr/>
            </p:nvSpPr>
            <p:spPr>
              <a:xfrm>
                <a:off x="0" y="-1"/>
                <a:ext cx="24377650" cy="60955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AF0CAF8E-DFF4-6648-BEE4-0FF367B11FCB}"/>
                  </a:ext>
                </a:extLst>
              </p:cNvPr>
              <p:cNvSpPr/>
              <p:nvPr/>
            </p:nvSpPr>
            <p:spPr>
              <a:xfrm>
                <a:off x="0" y="6095500"/>
                <a:ext cx="24377650" cy="6095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077EFA2-EB6A-734D-B530-52239F018B99}"/>
                </a:ext>
              </a:extLst>
            </p:cNvPr>
            <p:cNvSpPr/>
            <p:nvPr/>
          </p:nvSpPr>
          <p:spPr>
            <a:xfrm>
              <a:off x="0" y="3195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ADB051D-15EA-7D4C-98BC-69CDFDF010CF}"/>
                </a:ext>
              </a:extLst>
            </p:cNvPr>
            <p:cNvSpPr/>
            <p:nvPr/>
          </p:nvSpPr>
          <p:spPr>
            <a:xfrm>
              <a:off x="0" y="6800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418B84C-7CBB-3E42-8294-B5D1D6C8ECC9}"/>
                </a:ext>
              </a:extLst>
            </p:cNvPr>
            <p:cNvSpPr/>
            <p:nvPr/>
          </p:nvSpPr>
          <p:spPr>
            <a:xfrm>
              <a:off x="0" y="104046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A9DFBCB-BE0A-3C4D-BDDE-6D7F959CA4D2}"/>
                </a:ext>
              </a:extLst>
            </p:cNvPr>
            <p:cNvSpPr/>
            <p:nvPr/>
          </p:nvSpPr>
          <p:spPr>
            <a:xfrm>
              <a:off x="0" y="140091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D0D55EA-FA72-024B-9F86-016D85DC4EB4}"/>
                </a:ext>
              </a:extLst>
            </p:cNvPr>
            <p:cNvSpPr/>
            <p:nvPr/>
          </p:nvSpPr>
          <p:spPr>
            <a:xfrm>
              <a:off x="0" y="176571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E0227C2E-FC83-CA47-BAF5-7D81DF33DA7C}"/>
                </a:ext>
              </a:extLst>
            </p:cNvPr>
            <p:cNvSpPr/>
            <p:nvPr/>
          </p:nvSpPr>
          <p:spPr>
            <a:xfrm>
              <a:off x="0" y="212616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A879737A-7422-BB4F-A4E9-6BBB874B7000}"/>
                </a:ext>
              </a:extLst>
            </p:cNvPr>
            <p:cNvSpPr/>
            <p:nvPr/>
          </p:nvSpPr>
          <p:spPr>
            <a:xfrm>
              <a:off x="0" y="248661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A9CEF8C-AA6D-664B-9001-1C307C21C7D1}"/>
                </a:ext>
              </a:extLst>
            </p:cNvPr>
            <p:cNvSpPr/>
            <p:nvPr/>
          </p:nvSpPr>
          <p:spPr>
            <a:xfrm>
              <a:off x="0" y="284707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4017178-E08C-DD4E-AFAB-A3533CB9B982}"/>
                </a:ext>
              </a:extLst>
            </p:cNvPr>
            <p:cNvSpPr/>
            <p:nvPr/>
          </p:nvSpPr>
          <p:spPr>
            <a:xfrm>
              <a:off x="0" y="320752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73975C1-65BF-B941-906D-5823C370E43A}"/>
                </a:ext>
              </a:extLst>
            </p:cNvPr>
            <p:cNvSpPr/>
            <p:nvPr/>
          </p:nvSpPr>
          <p:spPr>
            <a:xfrm>
              <a:off x="0" y="356798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0867923-2B3F-DB49-994C-0A218DBBDF98}"/>
                </a:ext>
              </a:extLst>
            </p:cNvPr>
            <p:cNvSpPr/>
            <p:nvPr/>
          </p:nvSpPr>
          <p:spPr>
            <a:xfrm>
              <a:off x="0" y="392843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32B1634-B72D-7348-8D72-FBD9C5499AC4}"/>
                </a:ext>
              </a:extLst>
            </p:cNvPr>
            <p:cNvSpPr/>
            <p:nvPr/>
          </p:nvSpPr>
          <p:spPr>
            <a:xfrm>
              <a:off x="0" y="428888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7857FF1-203F-974D-9C72-9EDD42EBDA67}"/>
                </a:ext>
              </a:extLst>
            </p:cNvPr>
            <p:cNvSpPr/>
            <p:nvPr/>
          </p:nvSpPr>
          <p:spPr>
            <a:xfrm>
              <a:off x="0" y="465368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804AB37-9CB2-C94B-A840-AE9E5BC1C334}"/>
                </a:ext>
              </a:extLst>
            </p:cNvPr>
            <p:cNvSpPr/>
            <p:nvPr/>
          </p:nvSpPr>
          <p:spPr>
            <a:xfrm>
              <a:off x="0" y="501413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AB8E0A9-3A88-7348-9559-0E27FA49D2EA}"/>
                </a:ext>
              </a:extLst>
            </p:cNvPr>
            <p:cNvSpPr/>
            <p:nvPr/>
          </p:nvSpPr>
          <p:spPr>
            <a:xfrm>
              <a:off x="0" y="537459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1E33237-30CF-2146-B93F-D540734D7304}"/>
                </a:ext>
              </a:extLst>
            </p:cNvPr>
            <p:cNvSpPr/>
            <p:nvPr/>
          </p:nvSpPr>
          <p:spPr>
            <a:xfrm>
              <a:off x="0" y="573504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27AB700-E751-7047-B063-646D5827B46A}"/>
                </a:ext>
              </a:extLst>
            </p:cNvPr>
            <p:cNvSpPr/>
            <p:nvPr/>
          </p:nvSpPr>
          <p:spPr>
            <a:xfrm>
              <a:off x="0" y="609550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F808D13-A8B5-6547-B668-586771637324}"/>
                </a:ext>
              </a:extLst>
            </p:cNvPr>
            <p:cNvSpPr/>
            <p:nvPr/>
          </p:nvSpPr>
          <p:spPr>
            <a:xfrm>
              <a:off x="0" y="645595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4767206D-8AA8-1840-A5F4-627CE7445023}"/>
                </a:ext>
              </a:extLst>
            </p:cNvPr>
            <p:cNvSpPr/>
            <p:nvPr/>
          </p:nvSpPr>
          <p:spPr>
            <a:xfrm>
              <a:off x="0" y="681640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4CCAC9A-AD5A-5441-94F7-3264406C808D}"/>
                </a:ext>
              </a:extLst>
            </p:cNvPr>
            <p:cNvSpPr/>
            <p:nvPr/>
          </p:nvSpPr>
          <p:spPr>
            <a:xfrm>
              <a:off x="0" y="717686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1622A78A-4921-3446-9D07-061DCA1AD931}"/>
                </a:ext>
              </a:extLst>
            </p:cNvPr>
            <p:cNvSpPr/>
            <p:nvPr/>
          </p:nvSpPr>
          <p:spPr>
            <a:xfrm>
              <a:off x="0" y="754165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F58040FF-7D89-6D41-8577-179D87583C14}"/>
                </a:ext>
              </a:extLst>
            </p:cNvPr>
            <p:cNvSpPr/>
            <p:nvPr/>
          </p:nvSpPr>
          <p:spPr>
            <a:xfrm>
              <a:off x="0" y="790211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28EA6B68-2D49-574D-A71B-BF86E782FDDF}"/>
                </a:ext>
              </a:extLst>
            </p:cNvPr>
            <p:cNvSpPr/>
            <p:nvPr/>
          </p:nvSpPr>
          <p:spPr>
            <a:xfrm>
              <a:off x="0" y="826256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38D89E81-742C-0B4E-871D-9FEE47A74147}"/>
                </a:ext>
              </a:extLst>
            </p:cNvPr>
            <p:cNvSpPr/>
            <p:nvPr/>
          </p:nvSpPr>
          <p:spPr>
            <a:xfrm>
              <a:off x="0" y="862302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6577E23-008D-9841-A535-B4B18EDE82D6}"/>
                </a:ext>
              </a:extLst>
            </p:cNvPr>
            <p:cNvSpPr/>
            <p:nvPr/>
          </p:nvSpPr>
          <p:spPr>
            <a:xfrm>
              <a:off x="0" y="898347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01556508-917B-114B-A344-229393DE2F21}"/>
                </a:ext>
              </a:extLst>
            </p:cNvPr>
            <p:cNvSpPr/>
            <p:nvPr/>
          </p:nvSpPr>
          <p:spPr>
            <a:xfrm>
              <a:off x="0" y="934392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2319C9A5-4910-0C4A-A438-623E08AA90E3}"/>
                </a:ext>
              </a:extLst>
            </p:cNvPr>
            <p:cNvSpPr/>
            <p:nvPr/>
          </p:nvSpPr>
          <p:spPr>
            <a:xfrm>
              <a:off x="0" y="970438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1D9E485C-C35A-A843-B63C-6FD834641A73}"/>
                </a:ext>
              </a:extLst>
            </p:cNvPr>
            <p:cNvSpPr/>
            <p:nvPr/>
          </p:nvSpPr>
          <p:spPr>
            <a:xfrm>
              <a:off x="0" y="1006483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8C018DD2-F7A2-9044-9197-39563945041E}"/>
                </a:ext>
              </a:extLst>
            </p:cNvPr>
            <p:cNvSpPr/>
            <p:nvPr/>
          </p:nvSpPr>
          <p:spPr>
            <a:xfrm>
              <a:off x="0" y="1042963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AC0A15BB-061D-C84C-8FA0-B3C185985C63}"/>
                </a:ext>
              </a:extLst>
            </p:cNvPr>
            <p:cNvSpPr/>
            <p:nvPr/>
          </p:nvSpPr>
          <p:spPr>
            <a:xfrm>
              <a:off x="0" y="1079008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EDD1C70C-E256-1142-8259-7448B83A316A}"/>
                </a:ext>
              </a:extLst>
            </p:cNvPr>
            <p:cNvSpPr/>
            <p:nvPr/>
          </p:nvSpPr>
          <p:spPr>
            <a:xfrm>
              <a:off x="0" y="1115054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AF6983C9-9C49-FD41-996B-6CDF1F2537B3}"/>
                </a:ext>
              </a:extLst>
            </p:cNvPr>
            <p:cNvSpPr/>
            <p:nvPr/>
          </p:nvSpPr>
          <p:spPr>
            <a:xfrm>
              <a:off x="0" y="1151099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B3F6A65B-5DA1-5440-82E5-A7D70A79DD0C}"/>
                </a:ext>
              </a:extLst>
            </p:cNvPr>
            <p:cNvSpPr/>
            <p:nvPr/>
          </p:nvSpPr>
          <p:spPr>
            <a:xfrm>
              <a:off x="0" y="1187144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B56E1389-5761-3E43-8A66-CA6E5393F4E8}"/>
                </a:ext>
              </a:extLst>
            </p:cNvPr>
            <p:cNvSpPr/>
            <p:nvPr/>
          </p:nvSpPr>
          <p:spPr>
            <a:xfrm>
              <a:off x="0" y="1223190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E2A1ECEF-DC82-2D4C-B2DC-CBC16EFF6E7A}"/>
                </a:ext>
              </a:extLst>
            </p:cNvPr>
            <p:cNvSpPr/>
            <p:nvPr/>
          </p:nvSpPr>
          <p:spPr>
            <a:xfrm>
              <a:off x="0" y="1259235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0A43CC12-E17F-F54F-B124-51A7E9AD8E21}"/>
                </a:ext>
              </a:extLst>
            </p:cNvPr>
            <p:cNvSpPr/>
            <p:nvPr/>
          </p:nvSpPr>
          <p:spPr>
            <a:xfrm>
              <a:off x="0" y="129571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59352F14-9F2C-014F-AE40-9DE9FD7C5173}"/>
                </a:ext>
              </a:extLst>
            </p:cNvPr>
            <p:cNvSpPr/>
            <p:nvPr/>
          </p:nvSpPr>
          <p:spPr>
            <a:xfrm>
              <a:off x="0" y="133176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8C4A4E23-FD87-374A-99D5-8E2A1EAE2BD9}"/>
                </a:ext>
              </a:extLst>
            </p:cNvPr>
            <p:cNvSpPr/>
            <p:nvPr/>
          </p:nvSpPr>
          <p:spPr>
            <a:xfrm rot="5400000">
              <a:off x="649149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6C5A7AAE-0234-A646-BEEC-1F941B73D464}"/>
                </a:ext>
              </a:extLst>
            </p:cNvPr>
            <p:cNvSpPr/>
            <p:nvPr/>
          </p:nvSpPr>
          <p:spPr>
            <a:xfrm rot="5400000">
              <a:off x="613104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FD8D4A20-908E-3B47-BD19-2782BA4E30D4}"/>
                </a:ext>
              </a:extLst>
            </p:cNvPr>
            <p:cNvSpPr/>
            <p:nvPr/>
          </p:nvSpPr>
          <p:spPr>
            <a:xfrm rot="5400000">
              <a:off x="577059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8C8845CF-030F-5E4F-84C4-48D903A35D96}"/>
                </a:ext>
              </a:extLst>
            </p:cNvPr>
            <p:cNvSpPr/>
            <p:nvPr/>
          </p:nvSpPr>
          <p:spPr>
            <a:xfrm rot="5400000">
              <a:off x="541013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AE65F3FF-0387-3D45-9C8E-7EEF6F7FC884}"/>
                </a:ext>
              </a:extLst>
            </p:cNvPr>
            <p:cNvSpPr/>
            <p:nvPr/>
          </p:nvSpPr>
          <p:spPr>
            <a:xfrm rot="5400000">
              <a:off x="504534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3EE5EEF1-7FB1-FA49-8153-C6C4D6B82C86}"/>
                </a:ext>
              </a:extLst>
            </p:cNvPr>
            <p:cNvSpPr/>
            <p:nvPr/>
          </p:nvSpPr>
          <p:spPr>
            <a:xfrm rot="5400000">
              <a:off x="46848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B63B8EE1-7F82-2643-B47C-698D6B843E4B}"/>
                </a:ext>
              </a:extLst>
            </p:cNvPr>
            <p:cNvSpPr/>
            <p:nvPr/>
          </p:nvSpPr>
          <p:spPr>
            <a:xfrm rot="5400000">
              <a:off x="43244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F4C81F82-5630-CD48-9C73-001D224029F5}"/>
                </a:ext>
              </a:extLst>
            </p:cNvPr>
            <p:cNvSpPr/>
            <p:nvPr/>
          </p:nvSpPr>
          <p:spPr>
            <a:xfrm rot="5400000">
              <a:off x="39639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9BAB7FF6-E0C6-EC47-B355-454A9744451F}"/>
                </a:ext>
              </a:extLst>
            </p:cNvPr>
            <p:cNvSpPr/>
            <p:nvPr/>
          </p:nvSpPr>
          <p:spPr>
            <a:xfrm rot="5400000">
              <a:off x="36035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871EA53F-2145-1A4A-A6E7-777FF9287F78}"/>
                </a:ext>
              </a:extLst>
            </p:cNvPr>
            <p:cNvSpPr/>
            <p:nvPr/>
          </p:nvSpPr>
          <p:spPr>
            <a:xfrm rot="5400000">
              <a:off x="32430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73855081-A73D-4A44-8AEB-8D5BD2F206B4}"/>
                </a:ext>
              </a:extLst>
            </p:cNvPr>
            <p:cNvSpPr/>
            <p:nvPr/>
          </p:nvSpPr>
          <p:spPr>
            <a:xfrm rot="5400000">
              <a:off x="288261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31A37311-DA06-1941-A00C-55FD19CACF64}"/>
                </a:ext>
              </a:extLst>
            </p:cNvPr>
            <p:cNvSpPr/>
            <p:nvPr/>
          </p:nvSpPr>
          <p:spPr>
            <a:xfrm rot="5400000">
              <a:off x="252216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0C497B6A-D4FA-7347-A72A-0C3293E5D1AC}"/>
                </a:ext>
              </a:extLst>
            </p:cNvPr>
            <p:cNvSpPr/>
            <p:nvPr/>
          </p:nvSpPr>
          <p:spPr>
            <a:xfrm rot="5400000">
              <a:off x="21573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0670FF60-E1FC-2F4C-B984-E4541D2C1FFD}"/>
                </a:ext>
              </a:extLst>
            </p:cNvPr>
            <p:cNvSpPr/>
            <p:nvPr/>
          </p:nvSpPr>
          <p:spPr>
            <a:xfrm rot="5400000">
              <a:off x="17969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CA250DD1-FBFD-5F4F-8994-14C2343706D3}"/>
                </a:ext>
              </a:extLst>
            </p:cNvPr>
            <p:cNvSpPr/>
            <p:nvPr/>
          </p:nvSpPr>
          <p:spPr>
            <a:xfrm rot="5400000">
              <a:off x="14364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BA38016F-4BBD-174F-9321-F76CC30E0702}"/>
                </a:ext>
              </a:extLst>
            </p:cNvPr>
            <p:cNvSpPr/>
            <p:nvPr/>
          </p:nvSpPr>
          <p:spPr>
            <a:xfrm rot="5400000">
              <a:off x="10760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2887536D-4FBE-9B45-8882-A411A1AB0566}"/>
                </a:ext>
              </a:extLst>
            </p:cNvPr>
            <p:cNvSpPr/>
            <p:nvPr/>
          </p:nvSpPr>
          <p:spPr>
            <a:xfrm rot="5400000">
              <a:off x="7155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62A62DC0-5852-AB43-B918-3AC61B7FD82B}"/>
                </a:ext>
              </a:extLst>
            </p:cNvPr>
            <p:cNvSpPr/>
            <p:nvPr/>
          </p:nvSpPr>
          <p:spPr>
            <a:xfrm rot="5400000">
              <a:off x="3550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0BA6621C-AF54-AC4E-9176-C65848AAD152}"/>
                </a:ext>
              </a:extLst>
            </p:cNvPr>
            <p:cNvSpPr/>
            <p:nvPr/>
          </p:nvSpPr>
          <p:spPr>
            <a:xfrm rot="5400000">
              <a:off x="-53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7F2B4C55-33EA-4A4E-BE38-9C1CA5A3FED1}"/>
                </a:ext>
              </a:extLst>
            </p:cNvPr>
            <p:cNvSpPr/>
            <p:nvPr/>
          </p:nvSpPr>
          <p:spPr>
            <a:xfrm rot="5400000">
              <a:off x="-3658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A9034A32-8F4D-D042-A17E-BE49A0702313}"/>
                </a:ext>
              </a:extLst>
            </p:cNvPr>
            <p:cNvSpPr/>
            <p:nvPr/>
          </p:nvSpPr>
          <p:spPr>
            <a:xfrm rot="5400000">
              <a:off x="-7306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5E86B7AB-1150-1A46-B620-E73AB88FEC60}"/>
                </a:ext>
              </a:extLst>
            </p:cNvPr>
            <p:cNvSpPr/>
            <p:nvPr/>
          </p:nvSpPr>
          <p:spPr>
            <a:xfrm rot="5400000">
              <a:off x="-109106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82737585-4702-D444-A311-5E2EAA614E26}"/>
                </a:ext>
              </a:extLst>
            </p:cNvPr>
            <p:cNvSpPr/>
            <p:nvPr/>
          </p:nvSpPr>
          <p:spPr>
            <a:xfrm rot="5400000">
              <a:off x="-145151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022AE0B9-5F75-144A-9C4E-CB7746182DC0}"/>
                </a:ext>
              </a:extLst>
            </p:cNvPr>
            <p:cNvSpPr/>
            <p:nvPr/>
          </p:nvSpPr>
          <p:spPr>
            <a:xfrm rot="5400000">
              <a:off x="-181196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EC4E27C9-FFEA-B041-A248-298EEBF2E448}"/>
                </a:ext>
              </a:extLst>
            </p:cNvPr>
            <p:cNvSpPr/>
            <p:nvPr/>
          </p:nvSpPr>
          <p:spPr>
            <a:xfrm rot="5400000">
              <a:off x="-21724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A25918F5-6566-0E43-9AFB-BF0F7471CFF4}"/>
                </a:ext>
              </a:extLst>
            </p:cNvPr>
            <p:cNvSpPr/>
            <p:nvPr/>
          </p:nvSpPr>
          <p:spPr>
            <a:xfrm rot="5400000">
              <a:off x="-25328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D376A93B-8F2C-D447-A7A4-70A2D51636C2}"/>
                </a:ext>
              </a:extLst>
            </p:cNvPr>
            <p:cNvSpPr/>
            <p:nvPr/>
          </p:nvSpPr>
          <p:spPr>
            <a:xfrm rot="5400000">
              <a:off x="-28933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FFC6CBDB-C514-CF43-9D4C-4FAA9403BA1C}"/>
                </a:ext>
              </a:extLst>
            </p:cNvPr>
            <p:cNvSpPr/>
            <p:nvPr/>
          </p:nvSpPr>
          <p:spPr>
            <a:xfrm rot="5400000">
              <a:off x="-32537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B12984BB-84F3-6041-ABB8-3C5061E497E5}"/>
                </a:ext>
              </a:extLst>
            </p:cNvPr>
            <p:cNvSpPr/>
            <p:nvPr/>
          </p:nvSpPr>
          <p:spPr>
            <a:xfrm rot="5400000">
              <a:off x="-361858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ECCA0F1F-25EA-D544-A5EF-D9FD63E41202}"/>
                </a:ext>
              </a:extLst>
            </p:cNvPr>
            <p:cNvSpPr/>
            <p:nvPr/>
          </p:nvSpPr>
          <p:spPr>
            <a:xfrm rot="5400000">
              <a:off x="-397903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3951F54C-CE1E-6A41-9CD5-7388B264D056}"/>
                </a:ext>
              </a:extLst>
            </p:cNvPr>
            <p:cNvSpPr/>
            <p:nvPr/>
          </p:nvSpPr>
          <p:spPr>
            <a:xfrm rot="5400000">
              <a:off x="-433948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660A0B44-51E2-8C45-8700-90C2F2674D8B}"/>
                </a:ext>
              </a:extLst>
            </p:cNvPr>
            <p:cNvSpPr/>
            <p:nvPr/>
          </p:nvSpPr>
          <p:spPr>
            <a:xfrm rot="5400000">
              <a:off x="-469994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AAAF7440-D61B-884D-854F-E2EE161C340F}"/>
                </a:ext>
              </a:extLst>
            </p:cNvPr>
            <p:cNvSpPr/>
            <p:nvPr/>
          </p:nvSpPr>
          <p:spPr>
            <a:xfrm rot="5400000">
              <a:off x="-50603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C30C0C55-8CAD-064E-BC12-D3247795FE86}"/>
                </a:ext>
              </a:extLst>
            </p:cNvPr>
            <p:cNvSpPr/>
            <p:nvPr/>
          </p:nvSpPr>
          <p:spPr>
            <a:xfrm rot="5400000">
              <a:off x="-54208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108E0A4A-2B5C-CB47-8BE1-5BF7BBE0A9D7}"/>
                </a:ext>
              </a:extLst>
            </p:cNvPr>
            <p:cNvSpPr/>
            <p:nvPr/>
          </p:nvSpPr>
          <p:spPr>
            <a:xfrm rot="5400000">
              <a:off x="-57813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759B5672-6E12-4F44-87AE-686BB38FDF43}"/>
                </a:ext>
              </a:extLst>
            </p:cNvPr>
            <p:cNvSpPr/>
            <p:nvPr/>
          </p:nvSpPr>
          <p:spPr>
            <a:xfrm rot="5400000">
              <a:off x="-61461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F350687D-4CBC-3D44-A50C-AFD55AA3C705}"/>
                </a:ext>
              </a:extLst>
            </p:cNvPr>
            <p:cNvSpPr/>
            <p:nvPr/>
          </p:nvSpPr>
          <p:spPr>
            <a:xfrm rot="5400000">
              <a:off x="-650655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63DBB084-6D78-EF44-9CF9-068232F25F47}"/>
                </a:ext>
              </a:extLst>
            </p:cNvPr>
            <p:cNvSpPr/>
            <p:nvPr/>
          </p:nvSpPr>
          <p:spPr>
            <a:xfrm rot="5400000">
              <a:off x="173224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A187979-BE5E-3F46-8F0D-EAAA0D3CD0E1}"/>
                </a:ext>
              </a:extLst>
            </p:cNvPr>
            <p:cNvSpPr/>
            <p:nvPr/>
          </p:nvSpPr>
          <p:spPr>
            <a:xfrm rot="5400000">
              <a:off x="169620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439CB854-7CED-4144-A6C8-7129E59BADA5}"/>
                </a:ext>
              </a:extLst>
            </p:cNvPr>
            <p:cNvSpPr/>
            <p:nvPr/>
          </p:nvSpPr>
          <p:spPr>
            <a:xfrm rot="5400000">
              <a:off x="166015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97AE3748-9898-ED40-BA1A-C95A21ACF4F3}"/>
                </a:ext>
              </a:extLst>
            </p:cNvPr>
            <p:cNvSpPr/>
            <p:nvPr/>
          </p:nvSpPr>
          <p:spPr>
            <a:xfrm rot="5400000">
              <a:off x="162411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FEC52661-3DDC-7840-ADB5-84008990A208}"/>
                </a:ext>
              </a:extLst>
            </p:cNvPr>
            <p:cNvSpPr/>
            <p:nvPr/>
          </p:nvSpPr>
          <p:spPr>
            <a:xfrm rot="5400000">
              <a:off x="158806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11D8DFBE-DF76-4F41-ADCE-D02AF3952068}"/>
                </a:ext>
              </a:extLst>
            </p:cNvPr>
            <p:cNvSpPr/>
            <p:nvPr/>
          </p:nvSpPr>
          <p:spPr>
            <a:xfrm rot="5400000">
              <a:off x="1551587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AD35B7E4-1152-FA4E-9717-B874BC71211D}"/>
                </a:ext>
              </a:extLst>
            </p:cNvPr>
            <p:cNvSpPr/>
            <p:nvPr/>
          </p:nvSpPr>
          <p:spPr>
            <a:xfrm rot="5400000">
              <a:off x="1515542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AD263F1D-52C5-8940-82E7-60A6DF383B9F}"/>
                </a:ext>
              </a:extLst>
            </p:cNvPr>
            <p:cNvSpPr/>
            <p:nvPr/>
          </p:nvSpPr>
          <p:spPr>
            <a:xfrm rot="5400000">
              <a:off x="147949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06D7B33F-A7D4-C642-B6C5-E8487B04E7EA}"/>
                </a:ext>
              </a:extLst>
            </p:cNvPr>
            <p:cNvSpPr/>
            <p:nvPr/>
          </p:nvSpPr>
          <p:spPr>
            <a:xfrm rot="5400000">
              <a:off x="144345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0E24433C-9F8D-A042-90CE-CBE1733172E9}"/>
                </a:ext>
              </a:extLst>
            </p:cNvPr>
            <p:cNvSpPr/>
            <p:nvPr/>
          </p:nvSpPr>
          <p:spPr>
            <a:xfrm rot="5400000">
              <a:off x="140740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249B6CD-70CA-174D-AA85-8005EB9E7E91}"/>
                </a:ext>
              </a:extLst>
            </p:cNvPr>
            <p:cNvSpPr/>
            <p:nvPr/>
          </p:nvSpPr>
          <p:spPr>
            <a:xfrm rot="5400000">
              <a:off x="137136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73DBDCB2-8CFE-BF43-879F-57085F5BA4E0}"/>
                </a:ext>
              </a:extLst>
            </p:cNvPr>
            <p:cNvSpPr/>
            <p:nvPr/>
          </p:nvSpPr>
          <p:spPr>
            <a:xfrm rot="5400000">
              <a:off x="133531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5693ABE8-4431-1248-B031-711E05C87732}"/>
                </a:ext>
              </a:extLst>
            </p:cNvPr>
            <p:cNvSpPr/>
            <p:nvPr/>
          </p:nvSpPr>
          <p:spPr>
            <a:xfrm rot="5400000">
              <a:off x="129926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267D7DC4-0CE8-C348-92A8-7C2A66E0BBAF}"/>
                </a:ext>
              </a:extLst>
            </p:cNvPr>
            <p:cNvSpPr/>
            <p:nvPr/>
          </p:nvSpPr>
          <p:spPr>
            <a:xfrm rot="5400000">
              <a:off x="126279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64E22688-9F63-DC45-9733-E2D9DF793CED}"/>
                </a:ext>
              </a:extLst>
            </p:cNvPr>
            <p:cNvSpPr/>
            <p:nvPr/>
          </p:nvSpPr>
          <p:spPr>
            <a:xfrm rot="5400000">
              <a:off x="1226744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F5D23D5A-F2EF-E14A-A1FE-E21E8ACBA382}"/>
                </a:ext>
              </a:extLst>
            </p:cNvPr>
            <p:cNvSpPr/>
            <p:nvPr/>
          </p:nvSpPr>
          <p:spPr>
            <a:xfrm rot="5400000">
              <a:off x="1190699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E0A25594-D945-F846-9C7B-CEF358EA7D83}"/>
                </a:ext>
              </a:extLst>
            </p:cNvPr>
            <p:cNvSpPr/>
            <p:nvPr/>
          </p:nvSpPr>
          <p:spPr>
            <a:xfrm rot="5400000">
              <a:off x="1154653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D20A05D8-FAC4-4E4F-809D-16590D1245D1}"/>
                </a:ext>
              </a:extLst>
            </p:cNvPr>
            <p:cNvSpPr/>
            <p:nvPr/>
          </p:nvSpPr>
          <p:spPr>
            <a:xfrm rot="5400000">
              <a:off x="111860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4C596366-824F-4440-8D96-63EB6B513149}"/>
                </a:ext>
              </a:extLst>
            </p:cNvPr>
            <p:cNvSpPr/>
            <p:nvPr/>
          </p:nvSpPr>
          <p:spPr>
            <a:xfrm rot="5400000">
              <a:off x="108256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9966A841-130E-FC4D-889A-A4E8F141AB1B}"/>
                </a:ext>
              </a:extLst>
            </p:cNvPr>
            <p:cNvSpPr/>
            <p:nvPr/>
          </p:nvSpPr>
          <p:spPr>
            <a:xfrm rot="5400000">
              <a:off x="104651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073F932E-FED2-BF44-A82B-E391BF701496}"/>
                </a:ext>
              </a:extLst>
            </p:cNvPr>
            <p:cNvSpPr/>
            <p:nvPr/>
          </p:nvSpPr>
          <p:spPr>
            <a:xfrm rot="5400000">
              <a:off x="101047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CE5B6BD1-D5A3-0D40-8B32-CCA2BBBD923E}"/>
                </a:ext>
              </a:extLst>
            </p:cNvPr>
            <p:cNvSpPr/>
            <p:nvPr/>
          </p:nvSpPr>
          <p:spPr>
            <a:xfrm rot="5400000">
              <a:off x="973992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4DB50593-B5FC-D74B-B2EC-86B4969BE235}"/>
                </a:ext>
              </a:extLst>
            </p:cNvPr>
            <p:cNvSpPr/>
            <p:nvPr/>
          </p:nvSpPr>
          <p:spPr>
            <a:xfrm rot="5400000">
              <a:off x="937947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82268F31-7789-3C4D-A9CF-9ABF2783683C}"/>
                </a:ext>
              </a:extLst>
            </p:cNvPr>
            <p:cNvSpPr/>
            <p:nvPr/>
          </p:nvSpPr>
          <p:spPr>
            <a:xfrm rot="5400000">
              <a:off x="901901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D38829D5-4B68-AD42-9F66-C88A5FCA4DE1}"/>
                </a:ext>
              </a:extLst>
            </p:cNvPr>
            <p:cNvSpPr/>
            <p:nvPr/>
          </p:nvSpPr>
          <p:spPr>
            <a:xfrm rot="5400000">
              <a:off x="865856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D87BC6A2-F362-A349-93AC-8EEBDE0BA4F6}"/>
                </a:ext>
              </a:extLst>
            </p:cNvPr>
            <p:cNvSpPr/>
            <p:nvPr/>
          </p:nvSpPr>
          <p:spPr>
            <a:xfrm rot="5400000">
              <a:off x="82981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9006DDD4-47A5-2545-AE96-62917C214A20}"/>
                </a:ext>
              </a:extLst>
            </p:cNvPr>
            <p:cNvSpPr/>
            <p:nvPr/>
          </p:nvSpPr>
          <p:spPr>
            <a:xfrm rot="5400000">
              <a:off x="79376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7A9EDF94-82C3-0044-9F10-976613266176}"/>
                </a:ext>
              </a:extLst>
            </p:cNvPr>
            <p:cNvSpPr/>
            <p:nvPr/>
          </p:nvSpPr>
          <p:spPr>
            <a:xfrm rot="5400000">
              <a:off x="757720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6874DE33-A99B-5543-BED2-59F3F281B905}"/>
                </a:ext>
              </a:extLst>
            </p:cNvPr>
            <p:cNvSpPr/>
            <p:nvPr/>
          </p:nvSpPr>
          <p:spPr>
            <a:xfrm rot="5400000">
              <a:off x="72124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B152584B-13FF-434C-84FF-E0CCC191DCFA}"/>
                </a:ext>
              </a:extLst>
            </p:cNvPr>
            <p:cNvSpPr/>
            <p:nvPr/>
          </p:nvSpPr>
          <p:spPr>
            <a:xfrm rot="5400000">
              <a:off x="685195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06E7A98B-FC0A-7842-9192-A2EEB88E50E7}"/>
              </a:ext>
            </a:extLst>
          </p:cNvPr>
          <p:cNvSpPr/>
          <p:nvPr/>
        </p:nvSpPr>
        <p:spPr>
          <a:xfrm>
            <a:off x="1836139" y="2934383"/>
            <a:ext cx="20705372" cy="105769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4" name="รูปภาพ 1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394" y="12495530"/>
            <a:ext cx="679530" cy="923243"/>
          </a:xfrm>
          <a:prstGeom prst="rect">
            <a:avLst/>
          </a:prstGeom>
        </p:spPr>
      </p:pic>
      <p:sp>
        <p:nvSpPr>
          <p:cNvPr id="123" name="TextBox 12">
            <a:extLst>
              <a:ext uri="{FF2B5EF4-FFF2-40B4-BE49-F238E27FC236}">
                <a16:creationId xmlns:a16="http://schemas.microsoft.com/office/drawing/2014/main" xmlns="" id="{E3C2DB3D-74B2-8043-ADB5-7C64E52013A0}"/>
              </a:ext>
            </a:extLst>
          </p:cNvPr>
          <p:cNvSpPr txBox="1"/>
          <p:nvPr/>
        </p:nvSpPr>
        <p:spPr>
          <a:xfrm>
            <a:off x="2355220" y="3319507"/>
            <a:ext cx="200700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12. </a:t>
            </a:r>
            <a:r>
              <a:rPr lang="th-TH" sz="8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โครงการบริหารจัดการคุณภาพและมาตรฐานการศึกษาด้วยระบบ </a:t>
            </a:r>
            <a:endParaRPr lang="en-US" sz="8000" b="1" dirty="0" smtClean="0">
              <a:solidFill>
                <a:schemeClr val="bg1"/>
              </a:solidFill>
              <a:latin typeface="TH SarabunPSK" pitchFamily="34" charset="-34"/>
              <a:ea typeface="Lato Black" panose="020F0502020204030203" pitchFamily="34" charset="0"/>
              <a:cs typeface="TH SarabunPSK" pitchFamily="34" charset="-34"/>
            </a:endParaRPr>
          </a:p>
          <a:p>
            <a:r>
              <a:rPr lang="en-US" sz="8000" b="1" dirty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</a:t>
            </a:r>
            <a:r>
              <a:rPr lang="en-US" sz="8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    SAR Online </a:t>
            </a:r>
            <a:r>
              <a:rPr lang="th-TH" sz="4800" b="1" dirty="0" smtClean="0">
                <a:solidFill>
                  <a:srgbClr val="FFFFFF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งบประมาณ </a:t>
            </a:r>
            <a:r>
              <a:rPr lang="en-US" sz="4800" b="1" dirty="0">
                <a:solidFill>
                  <a:srgbClr val="FFFFFF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5</a:t>
            </a:r>
            <a:r>
              <a:rPr lang="en-US" sz="4800" b="1" dirty="0" smtClean="0">
                <a:solidFill>
                  <a:srgbClr val="FFFFFF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,500,000</a:t>
            </a:r>
            <a:r>
              <a:rPr lang="th-TH" sz="4800" b="1" dirty="0" smtClean="0">
                <a:solidFill>
                  <a:srgbClr val="FFFFFF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บาท  ผู้รับผิดชอบ สำนักงานยุทธศาสตร์การศึกษา</a:t>
            </a:r>
            <a:endParaRPr lang="en-US" sz="9600" b="1" dirty="0">
              <a:solidFill>
                <a:schemeClr val="bg1"/>
              </a:solidFill>
              <a:latin typeface="TH SarabunPSK" pitchFamily="34" charset="-34"/>
              <a:ea typeface="Lato Black" panose="020F0502020204030203" pitchFamily="34" charset="0"/>
              <a:cs typeface="TH SarabunPSK" pitchFamily="34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3587817" y="6116742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5" name="สี่เหลี่ยมผืนผ้ามุมมน 124"/>
          <p:cNvSpPr/>
          <p:nvPr/>
        </p:nvSpPr>
        <p:spPr>
          <a:xfrm>
            <a:off x="14224581" y="6232278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6" name="สี่เหลี่ยมผืนผ้ามุมมน 125"/>
          <p:cNvSpPr/>
          <p:nvPr/>
        </p:nvSpPr>
        <p:spPr>
          <a:xfrm>
            <a:off x="3482302" y="9860207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7" name="สี่เหลี่ยมผืนผ้ามุมมน 126"/>
          <p:cNvSpPr/>
          <p:nvPr/>
        </p:nvSpPr>
        <p:spPr>
          <a:xfrm>
            <a:off x="14230478" y="9931227"/>
            <a:ext cx="6090682" cy="32527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แนบรูปภาพ</a:t>
            </a:r>
            <a:endParaRPr lang="th-TH" sz="4800" dirty="0"/>
          </a:p>
        </p:txBody>
      </p:sp>
      <p:sp>
        <p:nvSpPr>
          <p:cNvPr id="128" name="สี่เหลี่ยมผืนผ้า 127"/>
          <p:cNvSpPr/>
          <p:nvPr/>
        </p:nvSpPr>
        <p:spPr>
          <a:xfrm>
            <a:off x="734760" y="107943"/>
            <a:ext cx="231081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2.2</a:t>
            </a:r>
            <a:r>
              <a:rPr lang="th-TH" sz="96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รายละเอียดและความคืบหน้าของการดำเนินโครงการที่สำคัญและโดดเด่น</a:t>
            </a:r>
            <a:r>
              <a:rPr lang="th-TH" sz="96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TH SarabunPSK" pitchFamily="34" charset="-34"/>
                <a:ea typeface="Lato" charset="0"/>
                <a:cs typeface="TH SarabunPSK" pitchFamily="34" charset="-34"/>
              </a:rPr>
              <a:t>ตามแผนปฏิบัติราชการประจำปีงบประมาณ พ.ศ.2562</a:t>
            </a:r>
            <a:endParaRPr lang="en-US" sz="9600" b="1" dirty="0">
              <a:solidFill>
                <a:schemeClr val="bg1"/>
              </a:solidFill>
              <a:effectLst>
                <a:glow rad="127000">
                  <a:srgbClr val="C00000"/>
                </a:glow>
              </a:effectLst>
              <a:latin typeface="TH SarabunPSK" pitchFamily="34" charset="-34"/>
              <a:ea typeface="Lato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8465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roup 226">
            <a:extLst>
              <a:ext uri="{FF2B5EF4-FFF2-40B4-BE49-F238E27FC236}">
                <a16:creationId xmlns:a16="http://schemas.microsoft.com/office/drawing/2014/main" xmlns="" id="{1DCEE930-8174-2A44-A910-45D25EB68630}"/>
              </a:ext>
            </a:extLst>
          </p:cNvPr>
          <p:cNvGrpSpPr/>
          <p:nvPr/>
        </p:nvGrpSpPr>
        <p:grpSpPr>
          <a:xfrm>
            <a:off x="0" y="-1"/>
            <a:ext cx="24377650" cy="13716003"/>
            <a:chOff x="0" y="-1"/>
            <a:chExt cx="24377650" cy="13716003"/>
          </a:xfrm>
        </p:grpSpPr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xmlns="" id="{8FA5378E-1B79-0C4A-82DA-B30BAF1EED13}"/>
                </a:ext>
              </a:extLst>
            </p:cNvPr>
            <p:cNvSpPr/>
            <p:nvPr/>
          </p:nvSpPr>
          <p:spPr>
            <a:xfrm>
              <a:off x="0" y="0"/>
              <a:ext cx="24377650" cy="1371600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xmlns="" id="{9187C645-DB82-F04E-84E8-242FB5647BF6}"/>
                </a:ext>
              </a:extLst>
            </p:cNvPr>
            <p:cNvSpPr/>
            <p:nvPr/>
          </p:nvSpPr>
          <p:spPr>
            <a:xfrm>
              <a:off x="0" y="3195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xmlns="" id="{0EDB2C59-6743-C54B-A535-17673BDCD6F3}"/>
                </a:ext>
              </a:extLst>
            </p:cNvPr>
            <p:cNvSpPr/>
            <p:nvPr/>
          </p:nvSpPr>
          <p:spPr>
            <a:xfrm>
              <a:off x="0" y="6800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xmlns="" id="{CF41F3F0-A47A-2540-BD1A-B73F740190EA}"/>
                </a:ext>
              </a:extLst>
            </p:cNvPr>
            <p:cNvSpPr/>
            <p:nvPr/>
          </p:nvSpPr>
          <p:spPr>
            <a:xfrm>
              <a:off x="0" y="104046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xmlns="" id="{2F76BB5A-E328-3047-B266-B4D0C655F5B8}"/>
                </a:ext>
              </a:extLst>
            </p:cNvPr>
            <p:cNvSpPr/>
            <p:nvPr/>
          </p:nvSpPr>
          <p:spPr>
            <a:xfrm>
              <a:off x="0" y="140091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xmlns="" id="{86E34926-037A-B745-A017-08562C78B26D}"/>
                </a:ext>
              </a:extLst>
            </p:cNvPr>
            <p:cNvSpPr/>
            <p:nvPr/>
          </p:nvSpPr>
          <p:spPr>
            <a:xfrm>
              <a:off x="0" y="176571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xmlns="" id="{F1CF5A6D-0262-3746-88B6-74D1776208FD}"/>
                </a:ext>
              </a:extLst>
            </p:cNvPr>
            <p:cNvSpPr/>
            <p:nvPr/>
          </p:nvSpPr>
          <p:spPr>
            <a:xfrm>
              <a:off x="0" y="212616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xmlns="" id="{0BB44755-5438-6D43-A1BB-7D297F208123}"/>
                </a:ext>
              </a:extLst>
            </p:cNvPr>
            <p:cNvSpPr/>
            <p:nvPr/>
          </p:nvSpPr>
          <p:spPr>
            <a:xfrm>
              <a:off x="0" y="248661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xmlns="" id="{97CFF521-F3A2-9845-9307-9F7E88551C4B}"/>
                </a:ext>
              </a:extLst>
            </p:cNvPr>
            <p:cNvSpPr/>
            <p:nvPr/>
          </p:nvSpPr>
          <p:spPr>
            <a:xfrm>
              <a:off x="0" y="284707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xmlns="" id="{2B49B962-A82B-2C41-97BB-03AEA0F3A7A9}"/>
                </a:ext>
              </a:extLst>
            </p:cNvPr>
            <p:cNvSpPr/>
            <p:nvPr/>
          </p:nvSpPr>
          <p:spPr>
            <a:xfrm>
              <a:off x="0" y="320752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xmlns="" id="{6C8CCC70-AEED-1F42-8BBA-E865DA443AAC}"/>
                </a:ext>
              </a:extLst>
            </p:cNvPr>
            <p:cNvSpPr/>
            <p:nvPr/>
          </p:nvSpPr>
          <p:spPr>
            <a:xfrm>
              <a:off x="0" y="356798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xmlns="" id="{24AA9BCF-4C83-E446-AB26-97BCEE052EFD}"/>
                </a:ext>
              </a:extLst>
            </p:cNvPr>
            <p:cNvSpPr/>
            <p:nvPr/>
          </p:nvSpPr>
          <p:spPr>
            <a:xfrm>
              <a:off x="0" y="392843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xmlns="" id="{77CFB4BC-C6EF-5549-9D68-F250C232C790}"/>
                </a:ext>
              </a:extLst>
            </p:cNvPr>
            <p:cNvSpPr/>
            <p:nvPr/>
          </p:nvSpPr>
          <p:spPr>
            <a:xfrm>
              <a:off x="0" y="428888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xmlns="" id="{79B268A0-49ED-DD4D-A1F4-6373809823DD}"/>
                </a:ext>
              </a:extLst>
            </p:cNvPr>
            <p:cNvSpPr/>
            <p:nvPr/>
          </p:nvSpPr>
          <p:spPr>
            <a:xfrm>
              <a:off x="0" y="465368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xmlns="" id="{ED8BCDAA-F342-E14F-BFAC-785E165EC875}"/>
                </a:ext>
              </a:extLst>
            </p:cNvPr>
            <p:cNvSpPr/>
            <p:nvPr/>
          </p:nvSpPr>
          <p:spPr>
            <a:xfrm>
              <a:off x="0" y="501413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xmlns="" id="{C6467300-EB72-8544-9AB1-DE5A38E87D52}"/>
                </a:ext>
              </a:extLst>
            </p:cNvPr>
            <p:cNvSpPr/>
            <p:nvPr/>
          </p:nvSpPr>
          <p:spPr>
            <a:xfrm>
              <a:off x="0" y="537459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xmlns="" id="{A14DF0FD-BCB3-C540-B893-C13A48DAA4FE}"/>
                </a:ext>
              </a:extLst>
            </p:cNvPr>
            <p:cNvSpPr/>
            <p:nvPr/>
          </p:nvSpPr>
          <p:spPr>
            <a:xfrm>
              <a:off x="0" y="573504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xmlns="" id="{07FD3B1C-F10A-8648-B32B-D688B8AD52DB}"/>
                </a:ext>
              </a:extLst>
            </p:cNvPr>
            <p:cNvSpPr/>
            <p:nvPr/>
          </p:nvSpPr>
          <p:spPr>
            <a:xfrm>
              <a:off x="0" y="609550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xmlns="" id="{F0E1184D-09A4-0A49-834D-4C68ABF52B31}"/>
                </a:ext>
              </a:extLst>
            </p:cNvPr>
            <p:cNvSpPr/>
            <p:nvPr/>
          </p:nvSpPr>
          <p:spPr>
            <a:xfrm>
              <a:off x="0" y="645595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xmlns="" id="{1D2B8E0A-7E10-FA42-91FE-391D036D9DB8}"/>
                </a:ext>
              </a:extLst>
            </p:cNvPr>
            <p:cNvSpPr/>
            <p:nvPr/>
          </p:nvSpPr>
          <p:spPr>
            <a:xfrm>
              <a:off x="0" y="681640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xmlns="" id="{D4316C50-3A5E-4145-BB29-9404866D84DB}"/>
                </a:ext>
              </a:extLst>
            </p:cNvPr>
            <p:cNvSpPr/>
            <p:nvPr/>
          </p:nvSpPr>
          <p:spPr>
            <a:xfrm>
              <a:off x="0" y="717686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xmlns="" id="{E8D0726C-6DAA-2448-9892-E6C339A4E85B}"/>
                </a:ext>
              </a:extLst>
            </p:cNvPr>
            <p:cNvSpPr/>
            <p:nvPr/>
          </p:nvSpPr>
          <p:spPr>
            <a:xfrm>
              <a:off x="0" y="754165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xmlns="" id="{0D7075EA-A00E-3748-BCEB-58E87A6F6220}"/>
                </a:ext>
              </a:extLst>
            </p:cNvPr>
            <p:cNvSpPr/>
            <p:nvPr/>
          </p:nvSpPr>
          <p:spPr>
            <a:xfrm>
              <a:off x="0" y="790211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xmlns="" id="{B5940411-3B2B-FA45-BABE-83F6280EB93E}"/>
                </a:ext>
              </a:extLst>
            </p:cNvPr>
            <p:cNvSpPr/>
            <p:nvPr/>
          </p:nvSpPr>
          <p:spPr>
            <a:xfrm>
              <a:off x="0" y="826256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xmlns="" id="{82F2D03A-0034-7147-ACC1-628B7B8EB79D}"/>
                </a:ext>
              </a:extLst>
            </p:cNvPr>
            <p:cNvSpPr/>
            <p:nvPr/>
          </p:nvSpPr>
          <p:spPr>
            <a:xfrm>
              <a:off x="0" y="862302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xmlns="" id="{DEAC0043-B080-9C40-8A02-ADD81BE32BEE}"/>
                </a:ext>
              </a:extLst>
            </p:cNvPr>
            <p:cNvSpPr/>
            <p:nvPr/>
          </p:nvSpPr>
          <p:spPr>
            <a:xfrm>
              <a:off x="0" y="898347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xmlns="" id="{F11D04EE-5ABA-3742-A267-7601BEF216DE}"/>
                </a:ext>
              </a:extLst>
            </p:cNvPr>
            <p:cNvSpPr/>
            <p:nvPr/>
          </p:nvSpPr>
          <p:spPr>
            <a:xfrm>
              <a:off x="0" y="934392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xmlns="" id="{ED1EE9A4-D63B-024A-B4F6-DC2A254B0D4B}"/>
                </a:ext>
              </a:extLst>
            </p:cNvPr>
            <p:cNvSpPr/>
            <p:nvPr/>
          </p:nvSpPr>
          <p:spPr>
            <a:xfrm>
              <a:off x="0" y="970438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xmlns="" id="{651C4FA9-D1CA-8541-8F6E-22415FB29D9E}"/>
                </a:ext>
              </a:extLst>
            </p:cNvPr>
            <p:cNvSpPr/>
            <p:nvPr/>
          </p:nvSpPr>
          <p:spPr>
            <a:xfrm>
              <a:off x="0" y="1006483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xmlns="" id="{008843A1-1616-EB4C-BAA6-E6B070A33101}"/>
                </a:ext>
              </a:extLst>
            </p:cNvPr>
            <p:cNvSpPr/>
            <p:nvPr/>
          </p:nvSpPr>
          <p:spPr>
            <a:xfrm>
              <a:off x="0" y="1042963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xmlns="" id="{0104AEAF-6BD8-0149-B40B-95997D563D54}"/>
                </a:ext>
              </a:extLst>
            </p:cNvPr>
            <p:cNvSpPr/>
            <p:nvPr/>
          </p:nvSpPr>
          <p:spPr>
            <a:xfrm>
              <a:off x="0" y="1079008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xmlns="" id="{CFEF17F5-1738-A14B-A396-CED273D41813}"/>
                </a:ext>
              </a:extLst>
            </p:cNvPr>
            <p:cNvSpPr/>
            <p:nvPr/>
          </p:nvSpPr>
          <p:spPr>
            <a:xfrm>
              <a:off x="0" y="1115054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xmlns="" id="{62D5E556-585D-4642-B4CF-D71EF62F8B56}"/>
                </a:ext>
              </a:extLst>
            </p:cNvPr>
            <p:cNvSpPr/>
            <p:nvPr/>
          </p:nvSpPr>
          <p:spPr>
            <a:xfrm>
              <a:off x="0" y="1151099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xmlns="" id="{97EE2FDE-4008-DB47-974F-3492819A4FBD}"/>
                </a:ext>
              </a:extLst>
            </p:cNvPr>
            <p:cNvSpPr/>
            <p:nvPr/>
          </p:nvSpPr>
          <p:spPr>
            <a:xfrm>
              <a:off x="0" y="1187144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xmlns="" id="{C946042A-6368-BB45-A9BF-8CF2E8BC8912}"/>
                </a:ext>
              </a:extLst>
            </p:cNvPr>
            <p:cNvSpPr/>
            <p:nvPr/>
          </p:nvSpPr>
          <p:spPr>
            <a:xfrm>
              <a:off x="0" y="1223190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xmlns="" id="{393F0A6F-A0A5-754B-824D-4830C5A829C4}"/>
                </a:ext>
              </a:extLst>
            </p:cNvPr>
            <p:cNvSpPr/>
            <p:nvPr/>
          </p:nvSpPr>
          <p:spPr>
            <a:xfrm>
              <a:off x="0" y="1259235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xmlns="" id="{B5839E28-BAB1-A843-A48B-E88BEF8A5CD5}"/>
                </a:ext>
              </a:extLst>
            </p:cNvPr>
            <p:cNvSpPr/>
            <p:nvPr/>
          </p:nvSpPr>
          <p:spPr>
            <a:xfrm>
              <a:off x="0" y="129571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xmlns="" id="{B1D37383-4F78-4B4E-8108-E41191BDA110}"/>
                </a:ext>
              </a:extLst>
            </p:cNvPr>
            <p:cNvSpPr/>
            <p:nvPr/>
          </p:nvSpPr>
          <p:spPr>
            <a:xfrm rot="5400000">
              <a:off x="649149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xmlns="" id="{53B7D8B3-4FED-0E49-A3E3-A43C3712539F}"/>
                </a:ext>
              </a:extLst>
            </p:cNvPr>
            <p:cNvSpPr/>
            <p:nvPr/>
          </p:nvSpPr>
          <p:spPr>
            <a:xfrm rot="5400000">
              <a:off x="613104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xmlns="" id="{A0AA2CA7-6093-464D-A4DA-32CFE2EAFA75}"/>
                </a:ext>
              </a:extLst>
            </p:cNvPr>
            <p:cNvSpPr/>
            <p:nvPr/>
          </p:nvSpPr>
          <p:spPr>
            <a:xfrm rot="5400000">
              <a:off x="577059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xmlns="" id="{5300E50B-6878-EE4C-99D8-A5F704C7C5D2}"/>
                </a:ext>
              </a:extLst>
            </p:cNvPr>
            <p:cNvSpPr/>
            <p:nvPr/>
          </p:nvSpPr>
          <p:spPr>
            <a:xfrm rot="5400000">
              <a:off x="541013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xmlns="" id="{4E453430-D611-5942-A6E3-B38B20E821E4}"/>
                </a:ext>
              </a:extLst>
            </p:cNvPr>
            <p:cNvSpPr/>
            <p:nvPr/>
          </p:nvSpPr>
          <p:spPr>
            <a:xfrm rot="5400000">
              <a:off x="504534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xmlns="" id="{7475FBD1-F086-8340-9C94-0F4733BE849C}"/>
                </a:ext>
              </a:extLst>
            </p:cNvPr>
            <p:cNvSpPr/>
            <p:nvPr/>
          </p:nvSpPr>
          <p:spPr>
            <a:xfrm rot="5400000">
              <a:off x="46848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xmlns="" id="{23485E13-8EBA-9646-8AC1-AB5F4ACC3A5C}"/>
                </a:ext>
              </a:extLst>
            </p:cNvPr>
            <p:cNvSpPr/>
            <p:nvPr/>
          </p:nvSpPr>
          <p:spPr>
            <a:xfrm rot="5400000">
              <a:off x="43244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xmlns="" id="{E46D8053-B89F-254A-A6A7-983DCF28E25F}"/>
                </a:ext>
              </a:extLst>
            </p:cNvPr>
            <p:cNvSpPr/>
            <p:nvPr/>
          </p:nvSpPr>
          <p:spPr>
            <a:xfrm rot="5400000">
              <a:off x="39639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xmlns="" id="{FE11DDEC-1130-AC42-B7D1-321D95A03622}"/>
                </a:ext>
              </a:extLst>
            </p:cNvPr>
            <p:cNvSpPr/>
            <p:nvPr/>
          </p:nvSpPr>
          <p:spPr>
            <a:xfrm rot="5400000">
              <a:off x="36035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xmlns="" id="{AFF66B8D-FC13-AB43-98DB-769E5DE038C5}"/>
                </a:ext>
              </a:extLst>
            </p:cNvPr>
            <p:cNvSpPr/>
            <p:nvPr/>
          </p:nvSpPr>
          <p:spPr>
            <a:xfrm rot="5400000">
              <a:off x="32430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xmlns="" id="{849C92F8-38D1-7847-8F05-1666A8DB77B8}"/>
                </a:ext>
              </a:extLst>
            </p:cNvPr>
            <p:cNvSpPr/>
            <p:nvPr/>
          </p:nvSpPr>
          <p:spPr>
            <a:xfrm rot="5400000">
              <a:off x="288261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xmlns="" id="{241B9270-CF3A-E448-A710-362A66340416}"/>
                </a:ext>
              </a:extLst>
            </p:cNvPr>
            <p:cNvSpPr/>
            <p:nvPr/>
          </p:nvSpPr>
          <p:spPr>
            <a:xfrm rot="5400000">
              <a:off x="252216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xmlns="" id="{9BB86BD1-1AB3-0844-B9B2-AB75FB4AB489}"/>
                </a:ext>
              </a:extLst>
            </p:cNvPr>
            <p:cNvSpPr/>
            <p:nvPr/>
          </p:nvSpPr>
          <p:spPr>
            <a:xfrm rot="5400000">
              <a:off x="21573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xmlns="" id="{D7B4B6B1-B9D7-084A-A8F4-C134E79C37E5}"/>
                </a:ext>
              </a:extLst>
            </p:cNvPr>
            <p:cNvSpPr/>
            <p:nvPr/>
          </p:nvSpPr>
          <p:spPr>
            <a:xfrm rot="5400000">
              <a:off x="17969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xmlns="" id="{3CF91022-C3D1-594B-8B64-C43FFDBB0B1A}"/>
                </a:ext>
              </a:extLst>
            </p:cNvPr>
            <p:cNvSpPr/>
            <p:nvPr/>
          </p:nvSpPr>
          <p:spPr>
            <a:xfrm rot="5400000">
              <a:off x="14364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xmlns="" id="{911D6AC8-0C89-F44E-8F97-9C6E57A16248}"/>
                </a:ext>
              </a:extLst>
            </p:cNvPr>
            <p:cNvSpPr/>
            <p:nvPr/>
          </p:nvSpPr>
          <p:spPr>
            <a:xfrm rot="5400000">
              <a:off x="10760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xmlns="" id="{1002C954-0700-2B4C-B9B7-CD6C34166E96}"/>
                </a:ext>
              </a:extLst>
            </p:cNvPr>
            <p:cNvSpPr/>
            <p:nvPr/>
          </p:nvSpPr>
          <p:spPr>
            <a:xfrm rot="5400000">
              <a:off x="7155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xmlns="" id="{BBF24F37-DC80-F24D-AA71-B8823F73706E}"/>
                </a:ext>
              </a:extLst>
            </p:cNvPr>
            <p:cNvSpPr/>
            <p:nvPr/>
          </p:nvSpPr>
          <p:spPr>
            <a:xfrm rot="5400000">
              <a:off x="3550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xmlns="" id="{D0751A7D-3BAF-E64E-A437-6700E4956B30}"/>
                </a:ext>
              </a:extLst>
            </p:cNvPr>
            <p:cNvSpPr/>
            <p:nvPr/>
          </p:nvSpPr>
          <p:spPr>
            <a:xfrm rot="5400000">
              <a:off x="-53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xmlns="" id="{5FC11F18-4B17-BA40-98B1-2C8B77C49053}"/>
                </a:ext>
              </a:extLst>
            </p:cNvPr>
            <p:cNvSpPr/>
            <p:nvPr/>
          </p:nvSpPr>
          <p:spPr>
            <a:xfrm rot="5400000">
              <a:off x="-3658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xmlns="" id="{86B41F1B-CA5C-A84C-9B36-A4A8987B5E8E}"/>
                </a:ext>
              </a:extLst>
            </p:cNvPr>
            <p:cNvSpPr/>
            <p:nvPr/>
          </p:nvSpPr>
          <p:spPr>
            <a:xfrm rot="5400000">
              <a:off x="-7306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xmlns="" id="{FDE4BE0E-E57E-7C4B-9573-6FE45B77F2D1}"/>
                </a:ext>
              </a:extLst>
            </p:cNvPr>
            <p:cNvSpPr/>
            <p:nvPr/>
          </p:nvSpPr>
          <p:spPr>
            <a:xfrm rot="5400000">
              <a:off x="-109106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xmlns="" id="{1E86C54A-9055-2347-AC3E-43AA42B5C912}"/>
                </a:ext>
              </a:extLst>
            </p:cNvPr>
            <p:cNvSpPr/>
            <p:nvPr/>
          </p:nvSpPr>
          <p:spPr>
            <a:xfrm rot="5400000">
              <a:off x="-145151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xmlns="" id="{1B663625-B15D-F643-93EC-D24D13EEFAC2}"/>
                </a:ext>
              </a:extLst>
            </p:cNvPr>
            <p:cNvSpPr/>
            <p:nvPr/>
          </p:nvSpPr>
          <p:spPr>
            <a:xfrm rot="5400000">
              <a:off x="-181196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xmlns="" id="{01E68B27-DE84-1A4D-82AD-3EEB622B918A}"/>
                </a:ext>
              </a:extLst>
            </p:cNvPr>
            <p:cNvSpPr/>
            <p:nvPr/>
          </p:nvSpPr>
          <p:spPr>
            <a:xfrm rot="5400000">
              <a:off x="-21724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xmlns="" id="{385335B6-1510-3C42-A776-97FE1CD9E896}"/>
                </a:ext>
              </a:extLst>
            </p:cNvPr>
            <p:cNvSpPr/>
            <p:nvPr/>
          </p:nvSpPr>
          <p:spPr>
            <a:xfrm rot="5400000">
              <a:off x="-25328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xmlns="" id="{79615AF6-A4FA-354D-BA02-5A8F89C0A090}"/>
                </a:ext>
              </a:extLst>
            </p:cNvPr>
            <p:cNvSpPr/>
            <p:nvPr/>
          </p:nvSpPr>
          <p:spPr>
            <a:xfrm rot="5400000">
              <a:off x="-28933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xmlns="" id="{0B9103D4-D4E9-0E48-9D21-846BC13F4D23}"/>
                </a:ext>
              </a:extLst>
            </p:cNvPr>
            <p:cNvSpPr/>
            <p:nvPr/>
          </p:nvSpPr>
          <p:spPr>
            <a:xfrm rot="5400000">
              <a:off x="-32537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xmlns="" id="{9D7B6688-BA8D-2F4B-9CC6-C384D1A534EF}"/>
                </a:ext>
              </a:extLst>
            </p:cNvPr>
            <p:cNvSpPr/>
            <p:nvPr/>
          </p:nvSpPr>
          <p:spPr>
            <a:xfrm rot="5400000">
              <a:off x="-361858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xmlns="" id="{695DBCFC-0D89-2543-A5B1-F2F354D7122F}"/>
                </a:ext>
              </a:extLst>
            </p:cNvPr>
            <p:cNvSpPr/>
            <p:nvPr/>
          </p:nvSpPr>
          <p:spPr>
            <a:xfrm rot="5400000">
              <a:off x="-397903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xmlns="" id="{4A1A49A9-0906-3F49-B9D7-D5DB0FC0BA86}"/>
                </a:ext>
              </a:extLst>
            </p:cNvPr>
            <p:cNvSpPr/>
            <p:nvPr/>
          </p:nvSpPr>
          <p:spPr>
            <a:xfrm rot="5400000">
              <a:off x="-433948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xmlns="" id="{17AA8506-54C6-A845-AB17-5AC14CADD6DE}"/>
                </a:ext>
              </a:extLst>
            </p:cNvPr>
            <p:cNvSpPr/>
            <p:nvPr/>
          </p:nvSpPr>
          <p:spPr>
            <a:xfrm rot="5400000">
              <a:off x="-469994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xmlns="" id="{9DE769A5-985F-594B-8B44-7ABB342C1C95}"/>
                </a:ext>
              </a:extLst>
            </p:cNvPr>
            <p:cNvSpPr/>
            <p:nvPr/>
          </p:nvSpPr>
          <p:spPr>
            <a:xfrm rot="5400000">
              <a:off x="-50603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xmlns="" id="{795DDECE-83BA-794B-9CBB-E6F44EC9679C}"/>
                </a:ext>
              </a:extLst>
            </p:cNvPr>
            <p:cNvSpPr/>
            <p:nvPr/>
          </p:nvSpPr>
          <p:spPr>
            <a:xfrm rot="5400000">
              <a:off x="-54208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xmlns="" id="{C08BD1D2-2580-824A-8A77-14A14C3745FB}"/>
                </a:ext>
              </a:extLst>
            </p:cNvPr>
            <p:cNvSpPr/>
            <p:nvPr/>
          </p:nvSpPr>
          <p:spPr>
            <a:xfrm rot="5400000">
              <a:off x="-57813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xmlns="" id="{AAE9D0D4-0BE8-9C4B-AE19-64AE9B88D6B0}"/>
                </a:ext>
              </a:extLst>
            </p:cNvPr>
            <p:cNvSpPr/>
            <p:nvPr/>
          </p:nvSpPr>
          <p:spPr>
            <a:xfrm rot="5400000">
              <a:off x="-61461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xmlns="" id="{10F45C39-D1CA-394D-ADCB-05E42B56D62A}"/>
                </a:ext>
              </a:extLst>
            </p:cNvPr>
            <p:cNvSpPr/>
            <p:nvPr/>
          </p:nvSpPr>
          <p:spPr>
            <a:xfrm rot="5400000">
              <a:off x="-650655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xmlns="" id="{B35531AE-BD41-9242-A295-A336E2B310AB}"/>
                </a:ext>
              </a:extLst>
            </p:cNvPr>
            <p:cNvSpPr/>
            <p:nvPr/>
          </p:nvSpPr>
          <p:spPr>
            <a:xfrm rot="5400000">
              <a:off x="173224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xmlns="" id="{54107AC9-8197-0C44-809B-6EF6D72C01BE}"/>
                </a:ext>
              </a:extLst>
            </p:cNvPr>
            <p:cNvSpPr/>
            <p:nvPr/>
          </p:nvSpPr>
          <p:spPr>
            <a:xfrm rot="5400000">
              <a:off x="169620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xmlns="" id="{0C542416-926E-8B4B-8AB5-18DF896048A8}"/>
                </a:ext>
              </a:extLst>
            </p:cNvPr>
            <p:cNvSpPr/>
            <p:nvPr/>
          </p:nvSpPr>
          <p:spPr>
            <a:xfrm rot="5400000">
              <a:off x="166015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xmlns="" id="{077C706D-4286-4647-82F6-815BC98E3E2F}"/>
                </a:ext>
              </a:extLst>
            </p:cNvPr>
            <p:cNvSpPr/>
            <p:nvPr/>
          </p:nvSpPr>
          <p:spPr>
            <a:xfrm rot="5400000">
              <a:off x="162411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xmlns="" id="{B88D4B04-8026-9447-B8E9-C63F20592CDC}"/>
                </a:ext>
              </a:extLst>
            </p:cNvPr>
            <p:cNvSpPr/>
            <p:nvPr/>
          </p:nvSpPr>
          <p:spPr>
            <a:xfrm rot="5400000">
              <a:off x="158806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xmlns="" id="{97188225-08D8-0242-B99F-23F4707F6DBC}"/>
                </a:ext>
              </a:extLst>
            </p:cNvPr>
            <p:cNvSpPr/>
            <p:nvPr/>
          </p:nvSpPr>
          <p:spPr>
            <a:xfrm rot="5400000">
              <a:off x="1551587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xmlns="" id="{A725219B-1173-D844-880C-BD21B461E07F}"/>
                </a:ext>
              </a:extLst>
            </p:cNvPr>
            <p:cNvSpPr/>
            <p:nvPr/>
          </p:nvSpPr>
          <p:spPr>
            <a:xfrm rot="5400000">
              <a:off x="1515542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xmlns="" id="{6FBA8572-D03C-3B45-BF10-B1DB25A39CE2}"/>
                </a:ext>
              </a:extLst>
            </p:cNvPr>
            <p:cNvSpPr/>
            <p:nvPr/>
          </p:nvSpPr>
          <p:spPr>
            <a:xfrm rot="5400000">
              <a:off x="147949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xmlns="" id="{54366DC4-A20B-A849-A2FE-E0160E69F22C}"/>
                </a:ext>
              </a:extLst>
            </p:cNvPr>
            <p:cNvSpPr/>
            <p:nvPr/>
          </p:nvSpPr>
          <p:spPr>
            <a:xfrm rot="5400000">
              <a:off x="144345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xmlns="" id="{A74A1EDF-CB41-C249-8BA8-AA6F8D22E501}"/>
                </a:ext>
              </a:extLst>
            </p:cNvPr>
            <p:cNvSpPr/>
            <p:nvPr/>
          </p:nvSpPr>
          <p:spPr>
            <a:xfrm rot="5400000">
              <a:off x="140740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xmlns="" id="{FEDFF667-411B-2248-A318-B3EB1285D1D3}"/>
                </a:ext>
              </a:extLst>
            </p:cNvPr>
            <p:cNvSpPr/>
            <p:nvPr/>
          </p:nvSpPr>
          <p:spPr>
            <a:xfrm rot="5400000">
              <a:off x="137136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xmlns="" id="{05470390-493F-1D45-A562-6D20F30A72E9}"/>
                </a:ext>
              </a:extLst>
            </p:cNvPr>
            <p:cNvSpPr/>
            <p:nvPr/>
          </p:nvSpPr>
          <p:spPr>
            <a:xfrm rot="5400000">
              <a:off x="133531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xmlns="" id="{42D34AB5-DE93-044B-9914-8CC7A7902635}"/>
                </a:ext>
              </a:extLst>
            </p:cNvPr>
            <p:cNvSpPr/>
            <p:nvPr/>
          </p:nvSpPr>
          <p:spPr>
            <a:xfrm rot="5400000">
              <a:off x="129926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xmlns="" id="{D035A592-1F0A-0544-A47D-F62B1B0F2DEB}"/>
                </a:ext>
              </a:extLst>
            </p:cNvPr>
            <p:cNvSpPr/>
            <p:nvPr/>
          </p:nvSpPr>
          <p:spPr>
            <a:xfrm rot="5400000">
              <a:off x="126279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xmlns="" id="{2A1E09D8-1162-674A-8EC2-0FEA0592A18D}"/>
                </a:ext>
              </a:extLst>
            </p:cNvPr>
            <p:cNvSpPr/>
            <p:nvPr/>
          </p:nvSpPr>
          <p:spPr>
            <a:xfrm rot="5400000">
              <a:off x="1226744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xmlns="" id="{50F17D20-A7C9-614E-81F4-81D7BB731945}"/>
                </a:ext>
              </a:extLst>
            </p:cNvPr>
            <p:cNvSpPr/>
            <p:nvPr/>
          </p:nvSpPr>
          <p:spPr>
            <a:xfrm rot="5400000">
              <a:off x="1190699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xmlns="" id="{46CD2B3D-0DEB-0547-9695-E4BAA1C9A22B}"/>
                </a:ext>
              </a:extLst>
            </p:cNvPr>
            <p:cNvSpPr/>
            <p:nvPr/>
          </p:nvSpPr>
          <p:spPr>
            <a:xfrm rot="5400000">
              <a:off x="1154653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xmlns="" id="{DCE8C96D-C81D-1D4A-A220-9DEE391AD579}"/>
                </a:ext>
              </a:extLst>
            </p:cNvPr>
            <p:cNvSpPr/>
            <p:nvPr/>
          </p:nvSpPr>
          <p:spPr>
            <a:xfrm rot="5400000">
              <a:off x="111860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xmlns="" id="{05F2D00C-A842-1849-99E4-CB9E5A8E0A55}"/>
                </a:ext>
              </a:extLst>
            </p:cNvPr>
            <p:cNvSpPr/>
            <p:nvPr/>
          </p:nvSpPr>
          <p:spPr>
            <a:xfrm rot="5400000">
              <a:off x="108256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xmlns="" id="{FA5BDDCF-DFF6-B448-B91E-05BF1E67B232}"/>
                </a:ext>
              </a:extLst>
            </p:cNvPr>
            <p:cNvSpPr/>
            <p:nvPr/>
          </p:nvSpPr>
          <p:spPr>
            <a:xfrm rot="5400000">
              <a:off x="104651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xmlns="" id="{CF4E6616-5066-F14C-B0DB-382A71BAEE24}"/>
                </a:ext>
              </a:extLst>
            </p:cNvPr>
            <p:cNvSpPr/>
            <p:nvPr/>
          </p:nvSpPr>
          <p:spPr>
            <a:xfrm rot="5400000">
              <a:off x="101047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xmlns="" id="{DCCE0DB1-F746-7D4D-BF15-CBEF3B735220}"/>
                </a:ext>
              </a:extLst>
            </p:cNvPr>
            <p:cNvSpPr/>
            <p:nvPr/>
          </p:nvSpPr>
          <p:spPr>
            <a:xfrm rot="5400000">
              <a:off x="973992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xmlns="" id="{76CA7A91-A146-8642-B82A-95E7C03319F5}"/>
                </a:ext>
              </a:extLst>
            </p:cNvPr>
            <p:cNvSpPr/>
            <p:nvPr/>
          </p:nvSpPr>
          <p:spPr>
            <a:xfrm rot="5400000">
              <a:off x="937947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xmlns="" id="{3F89EBC4-0F99-2D46-AA64-B2D4B9D5CA0A}"/>
                </a:ext>
              </a:extLst>
            </p:cNvPr>
            <p:cNvSpPr/>
            <p:nvPr/>
          </p:nvSpPr>
          <p:spPr>
            <a:xfrm rot="5400000">
              <a:off x="901901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xmlns="" id="{E9B904C4-00D0-EB4B-900E-7BF0E695E200}"/>
                </a:ext>
              </a:extLst>
            </p:cNvPr>
            <p:cNvSpPr/>
            <p:nvPr/>
          </p:nvSpPr>
          <p:spPr>
            <a:xfrm rot="5400000">
              <a:off x="865856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xmlns="" id="{C351D86A-3333-6147-BC27-B463338F6943}"/>
                </a:ext>
              </a:extLst>
            </p:cNvPr>
            <p:cNvSpPr/>
            <p:nvPr/>
          </p:nvSpPr>
          <p:spPr>
            <a:xfrm rot="5400000">
              <a:off x="82981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xmlns="" id="{A493AFAE-5CB7-3A40-9EB0-BA60D13C77EA}"/>
                </a:ext>
              </a:extLst>
            </p:cNvPr>
            <p:cNvSpPr/>
            <p:nvPr/>
          </p:nvSpPr>
          <p:spPr>
            <a:xfrm rot="5400000">
              <a:off x="79376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>
              <a:extLst>
                <a:ext uri="{FF2B5EF4-FFF2-40B4-BE49-F238E27FC236}">
                  <a16:creationId xmlns:a16="http://schemas.microsoft.com/office/drawing/2014/main" xmlns="" id="{462C20AF-F581-8D45-8740-65A5935C8A93}"/>
                </a:ext>
              </a:extLst>
            </p:cNvPr>
            <p:cNvSpPr/>
            <p:nvPr/>
          </p:nvSpPr>
          <p:spPr>
            <a:xfrm rot="5400000">
              <a:off x="757720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xmlns="" id="{143E5CF0-7587-624E-84F8-F56269873E84}"/>
                </a:ext>
              </a:extLst>
            </p:cNvPr>
            <p:cNvSpPr/>
            <p:nvPr/>
          </p:nvSpPr>
          <p:spPr>
            <a:xfrm rot="5400000">
              <a:off x="72124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>
              <a:extLst>
                <a:ext uri="{FF2B5EF4-FFF2-40B4-BE49-F238E27FC236}">
                  <a16:creationId xmlns:a16="http://schemas.microsoft.com/office/drawing/2014/main" xmlns="" id="{060A3705-EEC4-0E4D-82FE-4508C2B5813D}"/>
                </a:ext>
              </a:extLst>
            </p:cNvPr>
            <p:cNvSpPr/>
            <p:nvPr/>
          </p:nvSpPr>
          <p:spPr>
            <a:xfrm rot="5400000">
              <a:off x="685195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3B6C6C4D-6A9B-284B-8302-46856812664D}"/>
              </a:ext>
            </a:extLst>
          </p:cNvPr>
          <p:cNvSpPr txBox="1"/>
          <p:nvPr/>
        </p:nvSpPr>
        <p:spPr>
          <a:xfrm>
            <a:off x="1414290" y="1471205"/>
            <a:ext cx="217076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2.1 </a:t>
            </a:r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ผลการดำเนินการตามข้อเสนอแนะของผู้ตรวจราชการในการตรวจราชการประจำปี งบประมาณ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พ.ศ.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2562</a:t>
            </a:r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รอบที่ 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</a:t>
            </a:r>
            <a:endParaRPr lang="th-TH" sz="6600" b="1" dirty="0">
              <a:solidFill>
                <a:schemeClr val="accent1">
                  <a:lumMod val="75000"/>
                  <a:lumOff val="25000"/>
                </a:schemeClr>
              </a:solidFill>
              <a:effectLst>
                <a:glow rad="2540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88453BEF-A51A-1D4C-BA79-8FA154F242D7}"/>
              </a:ext>
            </a:extLst>
          </p:cNvPr>
          <p:cNvSpPr/>
          <p:nvPr/>
        </p:nvSpPr>
        <p:spPr>
          <a:xfrm>
            <a:off x="1356179" y="4204245"/>
            <a:ext cx="5794601" cy="482978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54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ปัญหาการ</a:t>
            </a:r>
          </a:p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ขาดแคลนครู</a:t>
            </a:r>
            <a:endParaRPr lang="en-US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14F462BD-B405-8744-B409-37BBBAD2A93E}"/>
              </a:ext>
            </a:extLst>
          </p:cNvPr>
          <p:cNvSpPr/>
          <p:nvPr/>
        </p:nvSpPr>
        <p:spPr>
          <a:xfrm>
            <a:off x="6895380" y="4176653"/>
            <a:ext cx="5794601" cy="4975626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54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. การบริหารจัดการอาหารเช้าและอาหารกลางวันนักเรียน</a:t>
            </a:r>
            <a:endParaRPr lang="en-US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4D56F5B9-7E68-3043-9EA9-86A505281D98}"/>
              </a:ext>
            </a:extLst>
          </p:cNvPr>
          <p:cNvSpPr/>
          <p:nvPr/>
        </p:nvSpPr>
        <p:spPr>
          <a:xfrm>
            <a:off x="12442253" y="4110543"/>
            <a:ext cx="5794601" cy="5051669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54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. การพัฒนาคุณภาพชีวิตผู้สูงอายุ</a:t>
            </a:r>
            <a:endParaRPr lang="en-US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A8A4E7D4-75FB-6343-AC08-3B4D812DCAD4}"/>
              </a:ext>
            </a:extLst>
          </p:cNvPr>
          <p:cNvSpPr/>
          <p:nvPr/>
        </p:nvSpPr>
        <p:spPr>
          <a:xfrm>
            <a:off x="17890653" y="4198324"/>
            <a:ext cx="5794603" cy="494549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54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. สร้างการเรียนรู้ให้กับเด็กในการช่วยลดขยะมูลฝอย</a:t>
            </a:r>
            <a:endParaRPr lang="en-US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4" name="Oval 114">
            <a:extLst>
              <a:ext uri="{FF2B5EF4-FFF2-40B4-BE49-F238E27FC236}">
                <a16:creationId xmlns:a16="http://schemas.microsoft.com/office/drawing/2014/main" xmlns="" id="{14F462BD-B405-8744-B409-37BBBAD2A93E}"/>
              </a:ext>
            </a:extLst>
          </p:cNvPr>
          <p:cNvSpPr/>
          <p:nvPr/>
        </p:nvSpPr>
        <p:spPr>
          <a:xfrm>
            <a:off x="3997465" y="8427122"/>
            <a:ext cx="5793467" cy="50736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54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. กวดขันกำชับโรงเรียนในเรื่องของบุหรี่</a:t>
            </a:r>
            <a:endParaRPr lang="en-US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5" name="Oval 115">
            <a:extLst>
              <a:ext uri="{FF2B5EF4-FFF2-40B4-BE49-F238E27FC236}">
                <a16:creationId xmlns:a16="http://schemas.microsoft.com/office/drawing/2014/main" xmlns="" id="{4D56F5B9-7E68-3043-9EA9-86A505281D98}"/>
              </a:ext>
            </a:extLst>
          </p:cNvPr>
          <p:cNvSpPr/>
          <p:nvPr/>
        </p:nvSpPr>
        <p:spPr>
          <a:xfrm>
            <a:off x="9554279" y="8322676"/>
            <a:ext cx="5815801" cy="51781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54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. นำข้อเสนอแนะจากรายงานผลการสำรวจความพึงพอใจไปปรับปรุง</a:t>
            </a:r>
            <a:endParaRPr lang="en-US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6" name="Oval 116">
            <a:extLst>
              <a:ext uri="{FF2B5EF4-FFF2-40B4-BE49-F238E27FC236}">
                <a16:creationId xmlns:a16="http://schemas.microsoft.com/office/drawing/2014/main" xmlns="" id="{A8A4E7D4-75FB-6343-AC08-3B4D812DCAD4}"/>
              </a:ext>
            </a:extLst>
          </p:cNvPr>
          <p:cNvSpPr/>
          <p:nvPr/>
        </p:nvSpPr>
        <p:spPr>
          <a:xfrm>
            <a:off x="15179855" y="8427122"/>
            <a:ext cx="5794602" cy="50736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54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. ติดตามผลโครงการต่างๆ เป็นระยะและต่อเนื่อง</a:t>
            </a:r>
            <a:endParaRPr lang="en-US" sz="5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32" name="รูปภาพ 1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394" y="12495530"/>
            <a:ext cx="679530" cy="923243"/>
          </a:xfrm>
          <a:prstGeom prst="rect">
            <a:avLst/>
          </a:prstGeom>
        </p:spPr>
      </p:pic>
      <p:sp>
        <p:nvSpPr>
          <p:cNvPr id="133" name="Shape 2616"/>
          <p:cNvSpPr/>
          <p:nvPr/>
        </p:nvSpPr>
        <p:spPr>
          <a:xfrm>
            <a:off x="3651384" y="5138147"/>
            <a:ext cx="1347479" cy="1225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accent1">
              <a:lumMod val="10000"/>
              <a:lumOff val="90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37" name="Shape 2618"/>
          <p:cNvSpPr/>
          <p:nvPr/>
        </p:nvSpPr>
        <p:spPr>
          <a:xfrm>
            <a:off x="11926202" y="8547931"/>
            <a:ext cx="1077631" cy="983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38" name="Shape 2554"/>
          <p:cNvSpPr/>
          <p:nvPr/>
        </p:nvSpPr>
        <p:spPr>
          <a:xfrm>
            <a:off x="6114120" y="8940337"/>
            <a:ext cx="1239787" cy="1127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accent1">
              <a:lumMod val="25000"/>
              <a:lumOff val="7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40" name="Shape 2552"/>
          <p:cNvSpPr/>
          <p:nvPr/>
        </p:nvSpPr>
        <p:spPr>
          <a:xfrm>
            <a:off x="20899266" y="4565352"/>
            <a:ext cx="1128309" cy="1025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chemeClr val="accent3">
              <a:lumMod val="50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41" name="Shape 2617"/>
          <p:cNvSpPr/>
          <p:nvPr/>
        </p:nvSpPr>
        <p:spPr>
          <a:xfrm>
            <a:off x="19629637" y="4558295"/>
            <a:ext cx="1128309" cy="923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accent3">
              <a:lumMod val="50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42" name="Shape 2538"/>
          <p:cNvSpPr/>
          <p:nvPr/>
        </p:nvSpPr>
        <p:spPr>
          <a:xfrm>
            <a:off x="17070515" y="8826037"/>
            <a:ext cx="820138" cy="1002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chemeClr val="accent1">
              <a:lumMod val="90000"/>
              <a:lumOff val="10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43" name="Shape 2539"/>
          <p:cNvSpPr/>
          <p:nvPr/>
        </p:nvSpPr>
        <p:spPr>
          <a:xfrm>
            <a:off x="18086250" y="8951326"/>
            <a:ext cx="1002389" cy="683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accent1">
              <a:lumMod val="90000"/>
              <a:lumOff val="10000"/>
            </a:schemeClr>
          </a:solidFill>
          <a:ln w="38100">
            <a:noFill/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ln w="7620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4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279" y="4264149"/>
            <a:ext cx="1545681" cy="1125021"/>
          </a:xfrm>
          <a:prstGeom prst="rect">
            <a:avLst/>
          </a:prstGeom>
        </p:spPr>
      </p:pic>
      <p:pic>
        <p:nvPicPr>
          <p:cNvPr id="145" name="Content Placeholder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38"/>
          <a:stretch/>
        </p:blipFill>
        <p:spPr>
          <a:xfrm>
            <a:off x="14672580" y="4732981"/>
            <a:ext cx="1371987" cy="1516110"/>
          </a:xfrm>
          <a:prstGeom prst="rect">
            <a:avLst/>
          </a:prstGeom>
        </p:spPr>
      </p:pic>
      <p:sp>
        <p:nvSpPr>
          <p:cNvPr id="127" name="TextBox 112">
            <a:extLst>
              <a:ext uri="{FF2B5EF4-FFF2-40B4-BE49-F238E27FC236}">
                <a16:creationId xmlns:a16="http://schemas.microsoft.com/office/drawing/2014/main" xmlns="" id="{3B6C6C4D-6A9B-284B-8302-46856812664D}"/>
              </a:ext>
            </a:extLst>
          </p:cNvPr>
          <p:cNvSpPr txBox="1"/>
          <p:nvPr/>
        </p:nvSpPr>
        <p:spPr>
          <a:xfrm>
            <a:off x="1445259" y="23623"/>
            <a:ext cx="99428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00B0"/>
                </a:solidFill>
                <a:effectLst>
                  <a:glow rad="203200">
                    <a:srgbClr val="FFFF00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2.</a:t>
            </a:r>
            <a:r>
              <a:rPr lang="th-TH" sz="8800" b="1" dirty="0" smtClean="0">
                <a:solidFill>
                  <a:srgbClr val="0000B0"/>
                </a:solidFill>
                <a:effectLst>
                  <a:glow rad="203200">
                    <a:srgbClr val="FFFF00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รายงานผลการดำเนินการ</a:t>
            </a:r>
            <a:endParaRPr lang="th-TH" sz="7200" b="1" dirty="0">
              <a:solidFill>
                <a:srgbClr val="0000B0"/>
              </a:solidFill>
              <a:effectLst>
                <a:glow rad="203200">
                  <a:srgbClr val="FFFF00"/>
                </a:glo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5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xmlns="" id="{B36ED6D0-4FCE-7942-AC2A-22C231FA1E3A}"/>
              </a:ext>
            </a:extLst>
          </p:cNvPr>
          <p:cNvGrpSpPr/>
          <p:nvPr/>
        </p:nvGrpSpPr>
        <p:grpSpPr>
          <a:xfrm>
            <a:off x="0" y="-2"/>
            <a:ext cx="24377650" cy="13716004"/>
            <a:chOff x="0" y="-2"/>
            <a:chExt cx="24377650" cy="13716004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xmlns="" id="{92ACAE63-6936-5D47-A173-7EF30B85D868}"/>
                </a:ext>
              </a:extLst>
            </p:cNvPr>
            <p:cNvGrpSpPr/>
            <p:nvPr/>
          </p:nvGrpSpPr>
          <p:grpSpPr>
            <a:xfrm>
              <a:off x="0" y="-2"/>
              <a:ext cx="24377650" cy="13716003"/>
              <a:chOff x="0" y="-1"/>
              <a:chExt cx="24377650" cy="12191002"/>
            </a:xfrm>
          </p:grpSpPr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xmlns="" id="{F7ADFC2F-FB69-A544-8CB1-A48B528145CD}"/>
                  </a:ext>
                </a:extLst>
              </p:cNvPr>
              <p:cNvSpPr/>
              <p:nvPr/>
            </p:nvSpPr>
            <p:spPr>
              <a:xfrm>
                <a:off x="0" y="-1"/>
                <a:ext cx="24377650" cy="60955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xmlns="" id="{E4E4DB62-D0C4-7944-8BA3-823D66DE77D5}"/>
                  </a:ext>
                </a:extLst>
              </p:cNvPr>
              <p:cNvSpPr/>
              <p:nvPr/>
            </p:nvSpPr>
            <p:spPr>
              <a:xfrm>
                <a:off x="0" y="6095500"/>
                <a:ext cx="24377650" cy="6095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xmlns="" id="{306A18F8-04F9-1549-80FF-14916883799E}"/>
                </a:ext>
              </a:extLst>
            </p:cNvPr>
            <p:cNvSpPr/>
            <p:nvPr/>
          </p:nvSpPr>
          <p:spPr>
            <a:xfrm>
              <a:off x="0" y="3195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xmlns="" id="{15D0BD3E-6128-0049-9385-5F00144AE971}"/>
                </a:ext>
              </a:extLst>
            </p:cNvPr>
            <p:cNvSpPr/>
            <p:nvPr/>
          </p:nvSpPr>
          <p:spPr>
            <a:xfrm>
              <a:off x="0" y="6800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xmlns="" id="{8BB7AA37-1941-7840-B0FD-B4E6B80F44F7}"/>
                </a:ext>
              </a:extLst>
            </p:cNvPr>
            <p:cNvSpPr/>
            <p:nvPr/>
          </p:nvSpPr>
          <p:spPr>
            <a:xfrm>
              <a:off x="0" y="104046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xmlns="" id="{897A877B-0E69-4B4C-88BF-16A5B1E26BC1}"/>
                </a:ext>
              </a:extLst>
            </p:cNvPr>
            <p:cNvSpPr/>
            <p:nvPr/>
          </p:nvSpPr>
          <p:spPr>
            <a:xfrm>
              <a:off x="0" y="140091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xmlns="" id="{7DE74011-D9B6-C846-BDB2-AD79AEC5EA70}"/>
                </a:ext>
              </a:extLst>
            </p:cNvPr>
            <p:cNvSpPr/>
            <p:nvPr/>
          </p:nvSpPr>
          <p:spPr>
            <a:xfrm>
              <a:off x="0" y="176571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xmlns="" id="{82117E8C-FA3E-7D48-88BB-6AB8659CFA3A}"/>
                </a:ext>
              </a:extLst>
            </p:cNvPr>
            <p:cNvSpPr/>
            <p:nvPr/>
          </p:nvSpPr>
          <p:spPr>
            <a:xfrm>
              <a:off x="0" y="212616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xmlns="" id="{D1B85E02-CC1B-6842-9DD9-6D5BFE757B13}"/>
                </a:ext>
              </a:extLst>
            </p:cNvPr>
            <p:cNvSpPr/>
            <p:nvPr/>
          </p:nvSpPr>
          <p:spPr>
            <a:xfrm>
              <a:off x="0" y="248661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xmlns="" id="{07301233-DCA3-3246-BE1A-A998C1F97049}"/>
                </a:ext>
              </a:extLst>
            </p:cNvPr>
            <p:cNvSpPr/>
            <p:nvPr/>
          </p:nvSpPr>
          <p:spPr>
            <a:xfrm>
              <a:off x="0" y="284707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xmlns="" id="{FF218A04-9F71-4A46-9F38-C6A7E3711B12}"/>
                </a:ext>
              </a:extLst>
            </p:cNvPr>
            <p:cNvSpPr/>
            <p:nvPr/>
          </p:nvSpPr>
          <p:spPr>
            <a:xfrm>
              <a:off x="0" y="320752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xmlns="" id="{2E9C0AE1-7D36-DB45-9BD3-731715D2D471}"/>
                </a:ext>
              </a:extLst>
            </p:cNvPr>
            <p:cNvSpPr/>
            <p:nvPr/>
          </p:nvSpPr>
          <p:spPr>
            <a:xfrm>
              <a:off x="0" y="356798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xmlns="" id="{7FD299C5-22EB-4A4F-8F73-ECB2E5EC0AAC}"/>
                </a:ext>
              </a:extLst>
            </p:cNvPr>
            <p:cNvSpPr/>
            <p:nvPr/>
          </p:nvSpPr>
          <p:spPr>
            <a:xfrm>
              <a:off x="0" y="392843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xmlns="" id="{F0B6C752-B3A6-BF4B-B54C-4526674D519B}"/>
                </a:ext>
              </a:extLst>
            </p:cNvPr>
            <p:cNvSpPr/>
            <p:nvPr/>
          </p:nvSpPr>
          <p:spPr>
            <a:xfrm>
              <a:off x="0" y="428888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xmlns="" id="{CEE1ADA2-758E-DE46-A97F-E8EC13562708}"/>
                </a:ext>
              </a:extLst>
            </p:cNvPr>
            <p:cNvSpPr/>
            <p:nvPr/>
          </p:nvSpPr>
          <p:spPr>
            <a:xfrm>
              <a:off x="0" y="465368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B8494505-3E1C-C54F-B86C-00840BD19794}"/>
                </a:ext>
              </a:extLst>
            </p:cNvPr>
            <p:cNvSpPr/>
            <p:nvPr/>
          </p:nvSpPr>
          <p:spPr>
            <a:xfrm>
              <a:off x="0" y="501413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AF76BF2A-D2F4-044C-A8D0-3EA143DFD6D2}"/>
                </a:ext>
              </a:extLst>
            </p:cNvPr>
            <p:cNvSpPr/>
            <p:nvPr/>
          </p:nvSpPr>
          <p:spPr>
            <a:xfrm>
              <a:off x="0" y="537459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35056C14-35B9-AB42-82EC-DCE173968AED}"/>
                </a:ext>
              </a:extLst>
            </p:cNvPr>
            <p:cNvSpPr/>
            <p:nvPr/>
          </p:nvSpPr>
          <p:spPr>
            <a:xfrm>
              <a:off x="0" y="573504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xmlns="" id="{AB2EC1FA-2A7A-5141-BEF4-194D784969D7}"/>
                </a:ext>
              </a:extLst>
            </p:cNvPr>
            <p:cNvSpPr/>
            <p:nvPr/>
          </p:nvSpPr>
          <p:spPr>
            <a:xfrm>
              <a:off x="0" y="609550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xmlns="" id="{03620BB0-364E-894B-8436-8C8EBB1FC153}"/>
                </a:ext>
              </a:extLst>
            </p:cNvPr>
            <p:cNvSpPr/>
            <p:nvPr/>
          </p:nvSpPr>
          <p:spPr>
            <a:xfrm>
              <a:off x="0" y="645595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xmlns="" id="{92A6C493-CB1F-CB48-BDE9-49BE5D42CB71}"/>
                </a:ext>
              </a:extLst>
            </p:cNvPr>
            <p:cNvSpPr/>
            <p:nvPr/>
          </p:nvSpPr>
          <p:spPr>
            <a:xfrm>
              <a:off x="0" y="681640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xmlns="" id="{3A26FD4E-85F8-7E48-B91E-08FC1F98F5DE}"/>
                </a:ext>
              </a:extLst>
            </p:cNvPr>
            <p:cNvSpPr/>
            <p:nvPr/>
          </p:nvSpPr>
          <p:spPr>
            <a:xfrm>
              <a:off x="0" y="717686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xmlns="" id="{E71F25ED-9F1D-6542-9F88-37B971BC62B5}"/>
                </a:ext>
              </a:extLst>
            </p:cNvPr>
            <p:cNvSpPr/>
            <p:nvPr/>
          </p:nvSpPr>
          <p:spPr>
            <a:xfrm>
              <a:off x="0" y="754165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xmlns="" id="{94671AD8-AA9F-5748-9745-60B4749FF226}"/>
                </a:ext>
              </a:extLst>
            </p:cNvPr>
            <p:cNvSpPr/>
            <p:nvPr/>
          </p:nvSpPr>
          <p:spPr>
            <a:xfrm>
              <a:off x="0" y="790211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xmlns="" id="{4F3E5A5E-9DDF-A745-87E0-1245AC8495BB}"/>
                </a:ext>
              </a:extLst>
            </p:cNvPr>
            <p:cNvSpPr/>
            <p:nvPr/>
          </p:nvSpPr>
          <p:spPr>
            <a:xfrm>
              <a:off x="0" y="826256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xmlns="" id="{5D629DF4-021B-BC41-9149-2E1DB8F7FD45}"/>
                </a:ext>
              </a:extLst>
            </p:cNvPr>
            <p:cNvSpPr/>
            <p:nvPr/>
          </p:nvSpPr>
          <p:spPr>
            <a:xfrm>
              <a:off x="0" y="862302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xmlns="" id="{5BDB6415-9762-1847-86FC-AF4753560E01}"/>
                </a:ext>
              </a:extLst>
            </p:cNvPr>
            <p:cNvSpPr/>
            <p:nvPr/>
          </p:nvSpPr>
          <p:spPr>
            <a:xfrm>
              <a:off x="0" y="898347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xmlns="" id="{90681900-9B81-504E-AD9B-5E773947B593}"/>
                </a:ext>
              </a:extLst>
            </p:cNvPr>
            <p:cNvSpPr/>
            <p:nvPr/>
          </p:nvSpPr>
          <p:spPr>
            <a:xfrm>
              <a:off x="0" y="934392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xmlns="" id="{5B93B2FD-8FCE-074F-9FB4-5F2AAF8CB180}"/>
                </a:ext>
              </a:extLst>
            </p:cNvPr>
            <p:cNvSpPr/>
            <p:nvPr/>
          </p:nvSpPr>
          <p:spPr>
            <a:xfrm>
              <a:off x="0" y="970438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xmlns="" id="{DF10E9E9-93A5-5243-9262-70193E9A2492}"/>
                </a:ext>
              </a:extLst>
            </p:cNvPr>
            <p:cNvSpPr/>
            <p:nvPr/>
          </p:nvSpPr>
          <p:spPr>
            <a:xfrm>
              <a:off x="0" y="1006483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xmlns="" id="{21BA2A24-AB7C-8740-A1A6-9CA5A8D99D48}"/>
                </a:ext>
              </a:extLst>
            </p:cNvPr>
            <p:cNvSpPr/>
            <p:nvPr/>
          </p:nvSpPr>
          <p:spPr>
            <a:xfrm>
              <a:off x="0" y="1042963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xmlns="" id="{4B96E799-8BFC-8B42-86C5-2ECB5DB96743}"/>
                </a:ext>
              </a:extLst>
            </p:cNvPr>
            <p:cNvSpPr/>
            <p:nvPr/>
          </p:nvSpPr>
          <p:spPr>
            <a:xfrm>
              <a:off x="0" y="1079008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xmlns="" id="{861CBF47-2BFF-A143-ADF8-3F2BFD26CB84}"/>
                </a:ext>
              </a:extLst>
            </p:cNvPr>
            <p:cNvSpPr/>
            <p:nvPr/>
          </p:nvSpPr>
          <p:spPr>
            <a:xfrm>
              <a:off x="0" y="1115054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xmlns="" id="{06D93B65-76DE-F64B-9615-D616A1AE67BC}"/>
                </a:ext>
              </a:extLst>
            </p:cNvPr>
            <p:cNvSpPr/>
            <p:nvPr/>
          </p:nvSpPr>
          <p:spPr>
            <a:xfrm>
              <a:off x="0" y="1151099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xmlns="" id="{9811F1E6-A3F5-FD4F-A4E4-92C228017296}"/>
                </a:ext>
              </a:extLst>
            </p:cNvPr>
            <p:cNvSpPr/>
            <p:nvPr/>
          </p:nvSpPr>
          <p:spPr>
            <a:xfrm>
              <a:off x="0" y="1187144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xmlns="" id="{A8335CA1-FE09-3F4E-83B2-270AD7505DA6}"/>
                </a:ext>
              </a:extLst>
            </p:cNvPr>
            <p:cNvSpPr/>
            <p:nvPr/>
          </p:nvSpPr>
          <p:spPr>
            <a:xfrm>
              <a:off x="0" y="1223190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xmlns="" id="{3B83DBF2-AA72-2A47-9744-1D70DA81FAD4}"/>
                </a:ext>
              </a:extLst>
            </p:cNvPr>
            <p:cNvSpPr/>
            <p:nvPr/>
          </p:nvSpPr>
          <p:spPr>
            <a:xfrm>
              <a:off x="0" y="1259235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xmlns="" id="{220A5B03-13FD-2D42-AC72-42307B55B720}"/>
                </a:ext>
              </a:extLst>
            </p:cNvPr>
            <p:cNvSpPr/>
            <p:nvPr/>
          </p:nvSpPr>
          <p:spPr>
            <a:xfrm>
              <a:off x="0" y="129571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xmlns="" id="{900B66AB-6DC9-054D-BF45-4F820DE9061C}"/>
                </a:ext>
              </a:extLst>
            </p:cNvPr>
            <p:cNvSpPr/>
            <p:nvPr/>
          </p:nvSpPr>
          <p:spPr>
            <a:xfrm>
              <a:off x="0" y="133176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xmlns="" id="{A86CAF58-2AE5-AE4C-928C-11CDA4E43048}"/>
                </a:ext>
              </a:extLst>
            </p:cNvPr>
            <p:cNvSpPr/>
            <p:nvPr/>
          </p:nvSpPr>
          <p:spPr>
            <a:xfrm rot="5400000">
              <a:off x="649149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xmlns="" id="{D67B91F6-2E89-D044-AC27-ABB9664744AB}"/>
                </a:ext>
              </a:extLst>
            </p:cNvPr>
            <p:cNvSpPr/>
            <p:nvPr/>
          </p:nvSpPr>
          <p:spPr>
            <a:xfrm rot="5400000">
              <a:off x="613104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xmlns="" id="{E392E8F2-5717-284D-B7ED-22363B4FCF25}"/>
                </a:ext>
              </a:extLst>
            </p:cNvPr>
            <p:cNvSpPr/>
            <p:nvPr/>
          </p:nvSpPr>
          <p:spPr>
            <a:xfrm rot="5400000">
              <a:off x="577059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xmlns="" id="{B94027A1-E04B-E64E-9DEB-1BBFFDE9D0D1}"/>
                </a:ext>
              </a:extLst>
            </p:cNvPr>
            <p:cNvSpPr/>
            <p:nvPr/>
          </p:nvSpPr>
          <p:spPr>
            <a:xfrm rot="5400000">
              <a:off x="541013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xmlns="" id="{14FC402C-5F09-CC45-A835-EEA08829288C}"/>
                </a:ext>
              </a:extLst>
            </p:cNvPr>
            <p:cNvSpPr/>
            <p:nvPr/>
          </p:nvSpPr>
          <p:spPr>
            <a:xfrm rot="5400000">
              <a:off x="504534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xmlns="" id="{57787194-587C-464C-BF14-F25BBB869513}"/>
                </a:ext>
              </a:extLst>
            </p:cNvPr>
            <p:cNvSpPr/>
            <p:nvPr/>
          </p:nvSpPr>
          <p:spPr>
            <a:xfrm rot="5400000">
              <a:off x="46848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xmlns="" id="{E8FC9A3A-572F-A246-9BA7-87C7B4F585B2}"/>
                </a:ext>
              </a:extLst>
            </p:cNvPr>
            <p:cNvSpPr/>
            <p:nvPr/>
          </p:nvSpPr>
          <p:spPr>
            <a:xfrm rot="5400000">
              <a:off x="43244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xmlns="" id="{4322B6E7-52F8-B847-BD4C-9E381CD01E80}"/>
                </a:ext>
              </a:extLst>
            </p:cNvPr>
            <p:cNvSpPr/>
            <p:nvPr/>
          </p:nvSpPr>
          <p:spPr>
            <a:xfrm rot="5400000">
              <a:off x="39639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xmlns="" id="{E7DED49D-3FA9-6545-B933-825A91D8644C}"/>
                </a:ext>
              </a:extLst>
            </p:cNvPr>
            <p:cNvSpPr/>
            <p:nvPr/>
          </p:nvSpPr>
          <p:spPr>
            <a:xfrm rot="5400000">
              <a:off x="36035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xmlns="" id="{C1605826-56E6-4244-B43B-6596482DAE9A}"/>
                </a:ext>
              </a:extLst>
            </p:cNvPr>
            <p:cNvSpPr/>
            <p:nvPr/>
          </p:nvSpPr>
          <p:spPr>
            <a:xfrm rot="5400000">
              <a:off x="32430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xmlns="" id="{719C0A94-B1B8-2F4E-B26A-4CEF8D6865DF}"/>
                </a:ext>
              </a:extLst>
            </p:cNvPr>
            <p:cNvSpPr/>
            <p:nvPr/>
          </p:nvSpPr>
          <p:spPr>
            <a:xfrm rot="5400000">
              <a:off x="288261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xmlns="" id="{E01794DC-57A8-AB42-8805-3B07A93A1ACB}"/>
                </a:ext>
              </a:extLst>
            </p:cNvPr>
            <p:cNvSpPr/>
            <p:nvPr/>
          </p:nvSpPr>
          <p:spPr>
            <a:xfrm rot="5400000">
              <a:off x="252216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xmlns="" id="{C533E297-FC02-2F4F-8FC1-C964DC5C2CC5}"/>
                </a:ext>
              </a:extLst>
            </p:cNvPr>
            <p:cNvSpPr/>
            <p:nvPr/>
          </p:nvSpPr>
          <p:spPr>
            <a:xfrm rot="5400000">
              <a:off x="21573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xmlns="" id="{F974F975-6715-0C42-892B-46F18431FDC0}"/>
                </a:ext>
              </a:extLst>
            </p:cNvPr>
            <p:cNvSpPr/>
            <p:nvPr/>
          </p:nvSpPr>
          <p:spPr>
            <a:xfrm rot="5400000">
              <a:off x="17969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xmlns="" id="{8267C555-9BE5-274A-8D60-E1224A9F4376}"/>
                </a:ext>
              </a:extLst>
            </p:cNvPr>
            <p:cNvSpPr/>
            <p:nvPr/>
          </p:nvSpPr>
          <p:spPr>
            <a:xfrm rot="5400000">
              <a:off x="14364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xmlns="" id="{CCE46FFD-D9CA-6740-9A01-60EA2D22A755}"/>
                </a:ext>
              </a:extLst>
            </p:cNvPr>
            <p:cNvSpPr/>
            <p:nvPr/>
          </p:nvSpPr>
          <p:spPr>
            <a:xfrm rot="5400000">
              <a:off x="10760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xmlns="" id="{85D7FED2-BB8A-984A-9D05-5498FED234A4}"/>
                </a:ext>
              </a:extLst>
            </p:cNvPr>
            <p:cNvSpPr/>
            <p:nvPr/>
          </p:nvSpPr>
          <p:spPr>
            <a:xfrm rot="5400000">
              <a:off x="7155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xmlns="" id="{2B89C38A-EC91-694D-BE66-2E138BE94D50}"/>
                </a:ext>
              </a:extLst>
            </p:cNvPr>
            <p:cNvSpPr/>
            <p:nvPr/>
          </p:nvSpPr>
          <p:spPr>
            <a:xfrm rot="5400000">
              <a:off x="3550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xmlns="" id="{838BCB80-EC32-0149-B7F6-E1320F7BBE4A}"/>
                </a:ext>
              </a:extLst>
            </p:cNvPr>
            <p:cNvSpPr/>
            <p:nvPr/>
          </p:nvSpPr>
          <p:spPr>
            <a:xfrm rot="5400000">
              <a:off x="-53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xmlns="" id="{A41DB530-1C99-344E-B0C1-6C4BB0D22FC1}"/>
                </a:ext>
              </a:extLst>
            </p:cNvPr>
            <p:cNvSpPr/>
            <p:nvPr/>
          </p:nvSpPr>
          <p:spPr>
            <a:xfrm rot="5400000">
              <a:off x="-3658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xmlns="" id="{4CA1BE65-9034-1144-85DC-735C1424EBB0}"/>
                </a:ext>
              </a:extLst>
            </p:cNvPr>
            <p:cNvSpPr/>
            <p:nvPr/>
          </p:nvSpPr>
          <p:spPr>
            <a:xfrm rot="5400000">
              <a:off x="-7306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xmlns="" id="{378000DD-4CD9-0C4C-B987-88E1B4D3A5AA}"/>
                </a:ext>
              </a:extLst>
            </p:cNvPr>
            <p:cNvSpPr/>
            <p:nvPr/>
          </p:nvSpPr>
          <p:spPr>
            <a:xfrm rot="5400000">
              <a:off x="-109106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xmlns="" id="{F8995D45-0271-DC41-AECA-BBC377078548}"/>
                </a:ext>
              </a:extLst>
            </p:cNvPr>
            <p:cNvSpPr/>
            <p:nvPr/>
          </p:nvSpPr>
          <p:spPr>
            <a:xfrm rot="5400000">
              <a:off x="-145151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xmlns="" id="{734459DD-3661-D240-B13F-B080CEC3FB8F}"/>
                </a:ext>
              </a:extLst>
            </p:cNvPr>
            <p:cNvSpPr/>
            <p:nvPr/>
          </p:nvSpPr>
          <p:spPr>
            <a:xfrm rot="5400000">
              <a:off x="-181196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xmlns="" id="{C3A4711E-E691-C645-A3B2-2A1A26514D65}"/>
                </a:ext>
              </a:extLst>
            </p:cNvPr>
            <p:cNvSpPr/>
            <p:nvPr/>
          </p:nvSpPr>
          <p:spPr>
            <a:xfrm rot="5400000">
              <a:off x="-21724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xmlns="" id="{48B57B89-B988-D441-BA2B-7A91F016554D}"/>
                </a:ext>
              </a:extLst>
            </p:cNvPr>
            <p:cNvSpPr/>
            <p:nvPr/>
          </p:nvSpPr>
          <p:spPr>
            <a:xfrm rot="5400000">
              <a:off x="-25328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xmlns="" id="{FB6A82BA-BD92-9E4B-861E-1B1DEDFE9E14}"/>
                </a:ext>
              </a:extLst>
            </p:cNvPr>
            <p:cNvSpPr/>
            <p:nvPr/>
          </p:nvSpPr>
          <p:spPr>
            <a:xfrm rot="5400000">
              <a:off x="-28933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xmlns="" id="{22BB5B9C-CAF1-194E-B8AB-E35AE6B6BCBA}"/>
                </a:ext>
              </a:extLst>
            </p:cNvPr>
            <p:cNvSpPr/>
            <p:nvPr/>
          </p:nvSpPr>
          <p:spPr>
            <a:xfrm rot="5400000">
              <a:off x="-32537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xmlns="" id="{605B8763-248C-FC41-BE58-FA3056545D2E}"/>
                </a:ext>
              </a:extLst>
            </p:cNvPr>
            <p:cNvSpPr/>
            <p:nvPr/>
          </p:nvSpPr>
          <p:spPr>
            <a:xfrm rot="5400000">
              <a:off x="-361858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xmlns="" id="{435AFF81-C182-B040-8942-5AC43A957CE4}"/>
                </a:ext>
              </a:extLst>
            </p:cNvPr>
            <p:cNvSpPr/>
            <p:nvPr/>
          </p:nvSpPr>
          <p:spPr>
            <a:xfrm rot="5400000">
              <a:off x="-397903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xmlns="" id="{8120AE83-2CD5-C54B-ABA0-3ED65E885FBC}"/>
                </a:ext>
              </a:extLst>
            </p:cNvPr>
            <p:cNvSpPr/>
            <p:nvPr/>
          </p:nvSpPr>
          <p:spPr>
            <a:xfrm rot="5400000">
              <a:off x="-433948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xmlns="" id="{35815941-EFBA-864F-A55B-7034CBFA810E}"/>
                </a:ext>
              </a:extLst>
            </p:cNvPr>
            <p:cNvSpPr/>
            <p:nvPr/>
          </p:nvSpPr>
          <p:spPr>
            <a:xfrm rot="5400000">
              <a:off x="-469994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xmlns="" id="{7039ED8D-DE62-D747-ABEF-D6361759AB04}"/>
                </a:ext>
              </a:extLst>
            </p:cNvPr>
            <p:cNvSpPr/>
            <p:nvPr/>
          </p:nvSpPr>
          <p:spPr>
            <a:xfrm rot="5400000">
              <a:off x="-50603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xmlns="" id="{4DA5070E-0C22-DD44-B26B-82250FE9CE43}"/>
                </a:ext>
              </a:extLst>
            </p:cNvPr>
            <p:cNvSpPr/>
            <p:nvPr/>
          </p:nvSpPr>
          <p:spPr>
            <a:xfrm rot="5400000">
              <a:off x="-54208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xmlns="" id="{7EAE0C33-690F-7F43-8A0D-F641B0A24019}"/>
                </a:ext>
              </a:extLst>
            </p:cNvPr>
            <p:cNvSpPr/>
            <p:nvPr/>
          </p:nvSpPr>
          <p:spPr>
            <a:xfrm rot="5400000">
              <a:off x="-57813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xmlns="" id="{B2E89605-C379-B647-8B3A-DF918049D828}"/>
                </a:ext>
              </a:extLst>
            </p:cNvPr>
            <p:cNvSpPr/>
            <p:nvPr/>
          </p:nvSpPr>
          <p:spPr>
            <a:xfrm rot="5400000">
              <a:off x="-61461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xmlns="" id="{D8DA29E4-FAFE-2642-BD51-5A6B96A7B0BE}"/>
                </a:ext>
              </a:extLst>
            </p:cNvPr>
            <p:cNvSpPr/>
            <p:nvPr/>
          </p:nvSpPr>
          <p:spPr>
            <a:xfrm rot="5400000">
              <a:off x="-650655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xmlns="" id="{D55641C9-36B6-0243-ADBC-5C1351D2D79F}"/>
                </a:ext>
              </a:extLst>
            </p:cNvPr>
            <p:cNvSpPr/>
            <p:nvPr/>
          </p:nvSpPr>
          <p:spPr>
            <a:xfrm rot="5400000">
              <a:off x="173224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xmlns="" id="{492D485C-A6B8-C543-B923-7385FA8FCABC}"/>
                </a:ext>
              </a:extLst>
            </p:cNvPr>
            <p:cNvSpPr/>
            <p:nvPr/>
          </p:nvSpPr>
          <p:spPr>
            <a:xfrm rot="5400000">
              <a:off x="169620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xmlns="" id="{B432C1F1-06C9-B249-B770-6260478556C0}"/>
                </a:ext>
              </a:extLst>
            </p:cNvPr>
            <p:cNvSpPr/>
            <p:nvPr/>
          </p:nvSpPr>
          <p:spPr>
            <a:xfrm rot="5400000">
              <a:off x="166015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xmlns="" id="{333EC375-6A5C-F940-8D22-495B4C4556F8}"/>
                </a:ext>
              </a:extLst>
            </p:cNvPr>
            <p:cNvSpPr/>
            <p:nvPr/>
          </p:nvSpPr>
          <p:spPr>
            <a:xfrm rot="5400000">
              <a:off x="162411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xmlns="" id="{6237E69A-2610-524A-ADDE-1BCC7DBC1934}"/>
                </a:ext>
              </a:extLst>
            </p:cNvPr>
            <p:cNvSpPr/>
            <p:nvPr/>
          </p:nvSpPr>
          <p:spPr>
            <a:xfrm rot="5400000">
              <a:off x="158806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xmlns="" id="{64616970-148C-6347-97D6-92D706A8A085}"/>
                </a:ext>
              </a:extLst>
            </p:cNvPr>
            <p:cNvSpPr/>
            <p:nvPr/>
          </p:nvSpPr>
          <p:spPr>
            <a:xfrm rot="5400000">
              <a:off x="1551587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xmlns="" id="{C57FA8C1-A5E2-284E-8E06-F98E56252B80}"/>
                </a:ext>
              </a:extLst>
            </p:cNvPr>
            <p:cNvSpPr/>
            <p:nvPr/>
          </p:nvSpPr>
          <p:spPr>
            <a:xfrm rot="5400000">
              <a:off x="1515542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xmlns="" id="{49F1D25C-81C1-D14B-8BAD-EFBDEAF7DC29}"/>
                </a:ext>
              </a:extLst>
            </p:cNvPr>
            <p:cNvSpPr/>
            <p:nvPr/>
          </p:nvSpPr>
          <p:spPr>
            <a:xfrm rot="5400000">
              <a:off x="147949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xmlns="" id="{9BDCD389-3B28-4F4C-9AAE-040EEFFDD59E}"/>
                </a:ext>
              </a:extLst>
            </p:cNvPr>
            <p:cNvSpPr/>
            <p:nvPr/>
          </p:nvSpPr>
          <p:spPr>
            <a:xfrm rot="5400000">
              <a:off x="144345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xmlns="" id="{47BDFFB0-CEF1-6245-BF97-DCFD21C92EFC}"/>
                </a:ext>
              </a:extLst>
            </p:cNvPr>
            <p:cNvSpPr/>
            <p:nvPr/>
          </p:nvSpPr>
          <p:spPr>
            <a:xfrm rot="5400000">
              <a:off x="140740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xmlns="" id="{944A5B28-4170-4B4E-AA34-FB149EABCC5A}"/>
                </a:ext>
              </a:extLst>
            </p:cNvPr>
            <p:cNvSpPr/>
            <p:nvPr/>
          </p:nvSpPr>
          <p:spPr>
            <a:xfrm rot="5400000">
              <a:off x="137136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xmlns="" id="{68706C91-6CD6-FD48-81AA-4ECFF3903349}"/>
                </a:ext>
              </a:extLst>
            </p:cNvPr>
            <p:cNvSpPr/>
            <p:nvPr/>
          </p:nvSpPr>
          <p:spPr>
            <a:xfrm rot="5400000">
              <a:off x="133531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xmlns="" id="{C6C44F47-DFD9-5C41-B98B-6FAEDBFE8792}"/>
                </a:ext>
              </a:extLst>
            </p:cNvPr>
            <p:cNvSpPr/>
            <p:nvPr/>
          </p:nvSpPr>
          <p:spPr>
            <a:xfrm rot="5400000">
              <a:off x="129926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xmlns="" id="{AF4C6BA0-221A-9B4B-ACBA-3E95BFC0EBCB}"/>
                </a:ext>
              </a:extLst>
            </p:cNvPr>
            <p:cNvSpPr/>
            <p:nvPr/>
          </p:nvSpPr>
          <p:spPr>
            <a:xfrm rot="5400000">
              <a:off x="126279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xmlns="" id="{034F4388-4540-DA4E-B5EE-EA2ECB3B324D}"/>
                </a:ext>
              </a:extLst>
            </p:cNvPr>
            <p:cNvSpPr/>
            <p:nvPr/>
          </p:nvSpPr>
          <p:spPr>
            <a:xfrm rot="5400000">
              <a:off x="1226744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xmlns="" id="{3B34C8FF-60CB-8842-8026-1D794FDA0D2B}"/>
                </a:ext>
              </a:extLst>
            </p:cNvPr>
            <p:cNvSpPr/>
            <p:nvPr/>
          </p:nvSpPr>
          <p:spPr>
            <a:xfrm rot="5400000">
              <a:off x="1190699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xmlns="" id="{47C85D54-F68B-864B-9852-067997A6D6B3}"/>
                </a:ext>
              </a:extLst>
            </p:cNvPr>
            <p:cNvSpPr/>
            <p:nvPr/>
          </p:nvSpPr>
          <p:spPr>
            <a:xfrm rot="5400000">
              <a:off x="1154653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xmlns="" id="{7C2612D4-1EA3-1246-BC63-08E83651FB12}"/>
                </a:ext>
              </a:extLst>
            </p:cNvPr>
            <p:cNvSpPr/>
            <p:nvPr/>
          </p:nvSpPr>
          <p:spPr>
            <a:xfrm rot="5400000">
              <a:off x="111860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xmlns="" id="{84C2F762-B6ED-E74F-A2BB-C0A3A0AC3D01}"/>
                </a:ext>
              </a:extLst>
            </p:cNvPr>
            <p:cNvSpPr/>
            <p:nvPr/>
          </p:nvSpPr>
          <p:spPr>
            <a:xfrm rot="5400000">
              <a:off x="108256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xmlns="" id="{16510F18-194F-F944-A81D-05A141444B77}"/>
                </a:ext>
              </a:extLst>
            </p:cNvPr>
            <p:cNvSpPr/>
            <p:nvPr/>
          </p:nvSpPr>
          <p:spPr>
            <a:xfrm rot="5400000">
              <a:off x="104651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xmlns="" id="{AAFDC394-C915-C344-AC44-6C49D5ED4A83}"/>
                </a:ext>
              </a:extLst>
            </p:cNvPr>
            <p:cNvSpPr/>
            <p:nvPr/>
          </p:nvSpPr>
          <p:spPr>
            <a:xfrm rot="5400000">
              <a:off x="101047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xmlns="" id="{59485F26-DAC9-B444-95E4-3B0D8AE34419}"/>
                </a:ext>
              </a:extLst>
            </p:cNvPr>
            <p:cNvSpPr/>
            <p:nvPr/>
          </p:nvSpPr>
          <p:spPr>
            <a:xfrm rot="5400000">
              <a:off x="973992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xmlns="" id="{37D1A22F-BE9A-B343-89C0-16AD3A384DA6}"/>
                </a:ext>
              </a:extLst>
            </p:cNvPr>
            <p:cNvSpPr/>
            <p:nvPr/>
          </p:nvSpPr>
          <p:spPr>
            <a:xfrm rot="5400000">
              <a:off x="937947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xmlns="" id="{90FE73DB-21AC-9B45-B483-A959F64DE547}"/>
                </a:ext>
              </a:extLst>
            </p:cNvPr>
            <p:cNvSpPr/>
            <p:nvPr/>
          </p:nvSpPr>
          <p:spPr>
            <a:xfrm rot="5400000">
              <a:off x="901901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xmlns="" id="{53C02AE4-214F-2A4E-83F4-0E382EAED779}"/>
                </a:ext>
              </a:extLst>
            </p:cNvPr>
            <p:cNvSpPr/>
            <p:nvPr/>
          </p:nvSpPr>
          <p:spPr>
            <a:xfrm rot="5400000">
              <a:off x="865856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xmlns="" id="{25891A9D-DF1E-CD46-BFFA-07610DAFC6E8}"/>
                </a:ext>
              </a:extLst>
            </p:cNvPr>
            <p:cNvSpPr/>
            <p:nvPr/>
          </p:nvSpPr>
          <p:spPr>
            <a:xfrm rot="5400000">
              <a:off x="82981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xmlns="" id="{51ED90D8-220D-094D-A780-4C2E6C9D4F20}"/>
                </a:ext>
              </a:extLst>
            </p:cNvPr>
            <p:cNvSpPr/>
            <p:nvPr/>
          </p:nvSpPr>
          <p:spPr>
            <a:xfrm rot="5400000">
              <a:off x="79376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xmlns="" id="{C654B516-4BE7-CF49-B9C9-4493DFDDB363}"/>
                </a:ext>
              </a:extLst>
            </p:cNvPr>
            <p:cNvSpPr/>
            <p:nvPr/>
          </p:nvSpPr>
          <p:spPr>
            <a:xfrm rot="5400000">
              <a:off x="757720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xmlns="" id="{76551523-7AC2-634F-8EE7-B200BEDFF169}"/>
                </a:ext>
              </a:extLst>
            </p:cNvPr>
            <p:cNvSpPr/>
            <p:nvPr/>
          </p:nvSpPr>
          <p:spPr>
            <a:xfrm rot="5400000">
              <a:off x="72124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xmlns="" id="{CD5C62C5-94D1-9C4A-967C-86EEABE91743}"/>
                </a:ext>
              </a:extLst>
            </p:cNvPr>
            <p:cNvSpPr/>
            <p:nvPr/>
          </p:nvSpPr>
          <p:spPr>
            <a:xfrm rot="5400000">
              <a:off x="685195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4" name="Rectangle 233">
            <a:extLst>
              <a:ext uri="{FF2B5EF4-FFF2-40B4-BE49-F238E27FC236}">
                <a16:creationId xmlns:a16="http://schemas.microsoft.com/office/drawing/2014/main" xmlns="" id="{4BDC82C8-BE0C-1D4E-AA54-BC4BEAED10EF}"/>
              </a:ext>
            </a:extLst>
          </p:cNvPr>
          <p:cNvSpPr/>
          <p:nvPr/>
        </p:nvSpPr>
        <p:spPr>
          <a:xfrm>
            <a:off x="5001809" y="3202711"/>
            <a:ext cx="16988754" cy="72682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3C2DB3D-74B2-8043-ADB5-7C64E52013A0}"/>
              </a:ext>
            </a:extLst>
          </p:cNvPr>
          <p:cNvSpPr txBox="1"/>
          <p:nvPr/>
        </p:nvSpPr>
        <p:spPr>
          <a:xfrm>
            <a:off x="9078101" y="4198530"/>
            <a:ext cx="126789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2.3 </a:t>
            </a:r>
            <a:r>
              <a:rPr lang="th-TH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การ</a:t>
            </a:r>
            <a:r>
              <a:rPr lang="th-TH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ใช้จ่าย</a:t>
            </a:r>
            <a:r>
              <a:rPr lang="th-TH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งบประมาณใน</a:t>
            </a:r>
          </a:p>
          <a:p>
            <a:r>
              <a:rPr lang="th-TH" sz="10000" b="1" dirty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</a:t>
            </a:r>
            <a:r>
              <a:rPr lang="th-TH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   </a:t>
            </a:r>
            <a:r>
              <a:rPr lang="th-TH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ภาพรวมของปีงบประมาณ </a:t>
            </a:r>
          </a:p>
          <a:p>
            <a:r>
              <a:rPr lang="th-TH" sz="10000" b="1" dirty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</a:t>
            </a:r>
            <a:r>
              <a:rPr lang="th-TH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   </a:t>
            </a:r>
            <a:r>
              <a:rPr lang="th-TH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พ.ศ.</a:t>
            </a:r>
            <a:r>
              <a:rPr lang="en-US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2562</a:t>
            </a:r>
            <a:r>
              <a:rPr lang="th-TH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รอบที่ </a:t>
            </a:r>
            <a:r>
              <a:rPr lang="en-US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2</a:t>
            </a:r>
            <a:endParaRPr lang="en-US" sz="10000" b="1" dirty="0">
              <a:solidFill>
                <a:schemeClr val="bg1"/>
              </a:solidFill>
              <a:latin typeface="TH SarabunPSK" pitchFamily="34" charset="-34"/>
              <a:ea typeface="Lato Black" panose="020F0502020204030203" pitchFamily="34" charset="0"/>
              <a:cs typeface="TH SarabunPSK" pitchFamily="34" charset="-34"/>
            </a:endParaRPr>
          </a:p>
        </p:txBody>
      </p:sp>
      <p:pic>
        <p:nvPicPr>
          <p:cNvPr id="117" name="รูปภาพ 1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394" y="12495530"/>
            <a:ext cx="679530" cy="923243"/>
          </a:xfrm>
          <a:prstGeom prst="rect">
            <a:avLst/>
          </a:prstGeom>
        </p:spPr>
      </p:pic>
      <p:pic>
        <p:nvPicPr>
          <p:cNvPr id="8194" name="Picture 2" descr="C:\Users\B\AppData\Local\Temp\Rar$DRa6748.19604\332003-PAO2FA-76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r="6773" b="4727"/>
          <a:stretch/>
        </p:blipFill>
        <p:spPr bwMode="auto">
          <a:xfrm>
            <a:off x="2027099" y="3196991"/>
            <a:ext cx="6501198" cy="726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65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AF569B1-7FB2-684B-9150-8CBD03DB83EF}"/>
              </a:ext>
            </a:extLst>
          </p:cNvPr>
          <p:cNvGrpSpPr/>
          <p:nvPr/>
        </p:nvGrpSpPr>
        <p:grpSpPr>
          <a:xfrm>
            <a:off x="0" y="-2"/>
            <a:ext cx="24377650" cy="13716004"/>
            <a:chOff x="0" y="-2"/>
            <a:chExt cx="24377650" cy="137160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5E05300-EE2C-754C-9495-B8827387D294}"/>
                </a:ext>
              </a:extLst>
            </p:cNvPr>
            <p:cNvGrpSpPr/>
            <p:nvPr/>
          </p:nvGrpSpPr>
          <p:grpSpPr>
            <a:xfrm>
              <a:off x="0" y="-2"/>
              <a:ext cx="24377650" cy="13716003"/>
              <a:chOff x="0" y="-1"/>
              <a:chExt cx="24377650" cy="12191002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2949FB38-9920-9A40-BFB4-1B241A81DA7E}"/>
                  </a:ext>
                </a:extLst>
              </p:cNvPr>
              <p:cNvSpPr/>
              <p:nvPr/>
            </p:nvSpPr>
            <p:spPr>
              <a:xfrm>
                <a:off x="0" y="-1"/>
                <a:ext cx="24377650" cy="60955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AF0CAF8E-DFF4-6648-BEE4-0FF367B11FCB}"/>
                  </a:ext>
                </a:extLst>
              </p:cNvPr>
              <p:cNvSpPr/>
              <p:nvPr/>
            </p:nvSpPr>
            <p:spPr>
              <a:xfrm>
                <a:off x="0" y="6095500"/>
                <a:ext cx="24377650" cy="6095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077EFA2-EB6A-734D-B530-52239F018B99}"/>
                </a:ext>
              </a:extLst>
            </p:cNvPr>
            <p:cNvSpPr/>
            <p:nvPr/>
          </p:nvSpPr>
          <p:spPr>
            <a:xfrm>
              <a:off x="0" y="3195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ADB051D-15EA-7D4C-98BC-69CDFDF010CF}"/>
                </a:ext>
              </a:extLst>
            </p:cNvPr>
            <p:cNvSpPr/>
            <p:nvPr/>
          </p:nvSpPr>
          <p:spPr>
            <a:xfrm>
              <a:off x="0" y="6800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418B84C-7CBB-3E42-8294-B5D1D6C8ECC9}"/>
                </a:ext>
              </a:extLst>
            </p:cNvPr>
            <p:cNvSpPr/>
            <p:nvPr/>
          </p:nvSpPr>
          <p:spPr>
            <a:xfrm>
              <a:off x="0" y="104046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A9DFBCB-BE0A-3C4D-BDDE-6D7F959CA4D2}"/>
                </a:ext>
              </a:extLst>
            </p:cNvPr>
            <p:cNvSpPr/>
            <p:nvPr/>
          </p:nvSpPr>
          <p:spPr>
            <a:xfrm>
              <a:off x="0" y="140091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D0D55EA-FA72-024B-9F86-016D85DC4EB4}"/>
                </a:ext>
              </a:extLst>
            </p:cNvPr>
            <p:cNvSpPr/>
            <p:nvPr/>
          </p:nvSpPr>
          <p:spPr>
            <a:xfrm>
              <a:off x="0" y="176571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E0227C2E-FC83-CA47-BAF5-7D81DF33DA7C}"/>
                </a:ext>
              </a:extLst>
            </p:cNvPr>
            <p:cNvSpPr/>
            <p:nvPr/>
          </p:nvSpPr>
          <p:spPr>
            <a:xfrm>
              <a:off x="0" y="212616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A879737A-7422-BB4F-A4E9-6BBB874B7000}"/>
                </a:ext>
              </a:extLst>
            </p:cNvPr>
            <p:cNvSpPr/>
            <p:nvPr/>
          </p:nvSpPr>
          <p:spPr>
            <a:xfrm>
              <a:off x="0" y="248661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A9CEF8C-AA6D-664B-9001-1C307C21C7D1}"/>
                </a:ext>
              </a:extLst>
            </p:cNvPr>
            <p:cNvSpPr/>
            <p:nvPr/>
          </p:nvSpPr>
          <p:spPr>
            <a:xfrm>
              <a:off x="0" y="284707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4017178-E08C-DD4E-AFAB-A3533CB9B982}"/>
                </a:ext>
              </a:extLst>
            </p:cNvPr>
            <p:cNvSpPr/>
            <p:nvPr/>
          </p:nvSpPr>
          <p:spPr>
            <a:xfrm>
              <a:off x="0" y="320752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73975C1-65BF-B941-906D-5823C370E43A}"/>
                </a:ext>
              </a:extLst>
            </p:cNvPr>
            <p:cNvSpPr/>
            <p:nvPr/>
          </p:nvSpPr>
          <p:spPr>
            <a:xfrm>
              <a:off x="0" y="356798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0867923-2B3F-DB49-994C-0A218DBBDF98}"/>
                </a:ext>
              </a:extLst>
            </p:cNvPr>
            <p:cNvSpPr/>
            <p:nvPr/>
          </p:nvSpPr>
          <p:spPr>
            <a:xfrm>
              <a:off x="0" y="392843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32B1634-B72D-7348-8D72-FBD9C5499AC4}"/>
                </a:ext>
              </a:extLst>
            </p:cNvPr>
            <p:cNvSpPr/>
            <p:nvPr/>
          </p:nvSpPr>
          <p:spPr>
            <a:xfrm>
              <a:off x="0" y="428888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7857FF1-203F-974D-9C72-9EDD42EBDA67}"/>
                </a:ext>
              </a:extLst>
            </p:cNvPr>
            <p:cNvSpPr/>
            <p:nvPr/>
          </p:nvSpPr>
          <p:spPr>
            <a:xfrm>
              <a:off x="0" y="465368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804AB37-9CB2-C94B-A840-AE9E5BC1C334}"/>
                </a:ext>
              </a:extLst>
            </p:cNvPr>
            <p:cNvSpPr/>
            <p:nvPr/>
          </p:nvSpPr>
          <p:spPr>
            <a:xfrm>
              <a:off x="0" y="501413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AB8E0A9-3A88-7348-9559-0E27FA49D2EA}"/>
                </a:ext>
              </a:extLst>
            </p:cNvPr>
            <p:cNvSpPr/>
            <p:nvPr/>
          </p:nvSpPr>
          <p:spPr>
            <a:xfrm>
              <a:off x="0" y="537459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1E33237-30CF-2146-B93F-D540734D7304}"/>
                </a:ext>
              </a:extLst>
            </p:cNvPr>
            <p:cNvSpPr/>
            <p:nvPr/>
          </p:nvSpPr>
          <p:spPr>
            <a:xfrm>
              <a:off x="0" y="573504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27AB700-E751-7047-B063-646D5827B46A}"/>
                </a:ext>
              </a:extLst>
            </p:cNvPr>
            <p:cNvSpPr/>
            <p:nvPr/>
          </p:nvSpPr>
          <p:spPr>
            <a:xfrm>
              <a:off x="0" y="609550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F808D13-A8B5-6547-B668-586771637324}"/>
                </a:ext>
              </a:extLst>
            </p:cNvPr>
            <p:cNvSpPr/>
            <p:nvPr/>
          </p:nvSpPr>
          <p:spPr>
            <a:xfrm>
              <a:off x="0" y="645595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4767206D-8AA8-1840-A5F4-627CE7445023}"/>
                </a:ext>
              </a:extLst>
            </p:cNvPr>
            <p:cNvSpPr/>
            <p:nvPr/>
          </p:nvSpPr>
          <p:spPr>
            <a:xfrm>
              <a:off x="0" y="681640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4CCAC9A-AD5A-5441-94F7-3264406C808D}"/>
                </a:ext>
              </a:extLst>
            </p:cNvPr>
            <p:cNvSpPr/>
            <p:nvPr/>
          </p:nvSpPr>
          <p:spPr>
            <a:xfrm>
              <a:off x="0" y="717686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1622A78A-4921-3446-9D07-061DCA1AD931}"/>
                </a:ext>
              </a:extLst>
            </p:cNvPr>
            <p:cNvSpPr/>
            <p:nvPr/>
          </p:nvSpPr>
          <p:spPr>
            <a:xfrm>
              <a:off x="0" y="754165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F58040FF-7D89-6D41-8577-179D87583C14}"/>
                </a:ext>
              </a:extLst>
            </p:cNvPr>
            <p:cNvSpPr/>
            <p:nvPr/>
          </p:nvSpPr>
          <p:spPr>
            <a:xfrm>
              <a:off x="0" y="790211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28EA6B68-2D49-574D-A71B-BF86E782FDDF}"/>
                </a:ext>
              </a:extLst>
            </p:cNvPr>
            <p:cNvSpPr/>
            <p:nvPr/>
          </p:nvSpPr>
          <p:spPr>
            <a:xfrm>
              <a:off x="0" y="826256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38D89E81-742C-0B4E-871D-9FEE47A74147}"/>
                </a:ext>
              </a:extLst>
            </p:cNvPr>
            <p:cNvSpPr/>
            <p:nvPr/>
          </p:nvSpPr>
          <p:spPr>
            <a:xfrm>
              <a:off x="0" y="862302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6577E23-008D-9841-A535-B4B18EDE82D6}"/>
                </a:ext>
              </a:extLst>
            </p:cNvPr>
            <p:cNvSpPr/>
            <p:nvPr/>
          </p:nvSpPr>
          <p:spPr>
            <a:xfrm>
              <a:off x="0" y="898347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01556508-917B-114B-A344-229393DE2F21}"/>
                </a:ext>
              </a:extLst>
            </p:cNvPr>
            <p:cNvSpPr/>
            <p:nvPr/>
          </p:nvSpPr>
          <p:spPr>
            <a:xfrm>
              <a:off x="0" y="934392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2319C9A5-4910-0C4A-A438-623E08AA90E3}"/>
                </a:ext>
              </a:extLst>
            </p:cNvPr>
            <p:cNvSpPr/>
            <p:nvPr/>
          </p:nvSpPr>
          <p:spPr>
            <a:xfrm>
              <a:off x="0" y="970438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1D9E485C-C35A-A843-B63C-6FD834641A73}"/>
                </a:ext>
              </a:extLst>
            </p:cNvPr>
            <p:cNvSpPr/>
            <p:nvPr/>
          </p:nvSpPr>
          <p:spPr>
            <a:xfrm>
              <a:off x="0" y="1006483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8C018DD2-F7A2-9044-9197-39563945041E}"/>
                </a:ext>
              </a:extLst>
            </p:cNvPr>
            <p:cNvSpPr/>
            <p:nvPr/>
          </p:nvSpPr>
          <p:spPr>
            <a:xfrm>
              <a:off x="0" y="1042963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AC0A15BB-061D-C84C-8FA0-B3C185985C63}"/>
                </a:ext>
              </a:extLst>
            </p:cNvPr>
            <p:cNvSpPr/>
            <p:nvPr/>
          </p:nvSpPr>
          <p:spPr>
            <a:xfrm>
              <a:off x="0" y="1079008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EDD1C70C-E256-1142-8259-7448B83A316A}"/>
                </a:ext>
              </a:extLst>
            </p:cNvPr>
            <p:cNvSpPr/>
            <p:nvPr/>
          </p:nvSpPr>
          <p:spPr>
            <a:xfrm>
              <a:off x="0" y="1115054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AF6983C9-9C49-FD41-996B-6CDF1F2537B3}"/>
                </a:ext>
              </a:extLst>
            </p:cNvPr>
            <p:cNvSpPr/>
            <p:nvPr/>
          </p:nvSpPr>
          <p:spPr>
            <a:xfrm>
              <a:off x="0" y="1151099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B3F6A65B-5DA1-5440-82E5-A7D70A79DD0C}"/>
                </a:ext>
              </a:extLst>
            </p:cNvPr>
            <p:cNvSpPr/>
            <p:nvPr/>
          </p:nvSpPr>
          <p:spPr>
            <a:xfrm>
              <a:off x="0" y="1187144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B56E1389-5761-3E43-8A66-CA6E5393F4E8}"/>
                </a:ext>
              </a:extLst>
            </p:cNvPr>
            <p:cNvSpPr/>
            <p:nvPr/>
          </p:nvSpPr>
          <p:spPr>
            <a:xfrm>
              <a:off x="0" y="1223190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E2A1ECEF-DC82-2D4C-B2DC-CBC16EFF6E7A}"/>
                </a:ext>
              </a:extLst>
            </p:cNvPr>
            <p:cNvSpPr/>
            <p:nvPr/>
          </p:nvSpPr>
          <p:spPr>
            <a:xfrm>
              <a:off x="0" y="1259235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0A43CC12-E17F-F54F-B124-51A7E9AD8E21}"/>
                </a:ext>
              </a:extLst>
            </p:cNvPr>
            <p:cNvSpPr/>
            <p:nvPr/>
          </p:nvSpPr>
          <p:spPr>
            <a:xfrm>
              <a:off x="0" y="129571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59352F14-9F2C-014F-AE40-9DE9FD7C5173}"/>
                </a:ext>
              </a:extLst>
            </p:cNvPr>
            <p:cNvSpPr/>
            <p:nvPr/>
          </p:nvSpPr>
          <p:spPr>
            <a:xfrm>
              <a:off x="0" y="133176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8C4A4E23-FD87-374A-99D5-8E2A1EAE2BD9}"/>
                </a:ext>
              </a:extLst>
            </p:cNvPr>
            <p:cNvSpPr/>
            <p:nvPr/>
          </p:nvSpPr>
          <p:spPr>
            <a:xfrm rot="5400000">
              <a:off x="649149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6C5A7AAE-0234-A646-BEEC-1F941B73D464}"/>
                </a:ext>
              </a:extLst>
            </p:cNvPr>
            <p:cNvSpPr/>
            <p:nvPr/>
          </p:nvSpPr>
          <p:spPr>
            <a:xfrm rot="5400000">
              <a:off x="613104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FD8D4A20-908E-3B47-BD19-2782BA4E30D4}"/>
                </a:ext>
              </a:extLst>
            </p:cNvPr>
            <p:cNvSpPr/>
            <p:nvPr/>
          </p:nvSpPr>
          <p:spPr>
            <a:xfrm rot="5400000">
              <a:off x="577059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8C8845CF-030F-5E4F-84C4-48D903A35D96}"/>
                </a:ext>
              </a:extLst>
            </p:cNvPr>
            <p:cNvSpPr/>
            <p:nvPr/>
          </p:nvSpPr>
          <p:spPr>
            <a:xfrm rot="5400000">
              <a:off x="541013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AE65F3FF-0387-3D45-9C8E-7EEF6F7FC884}"/>
                </a:ext>
              </a:extLst>
            </p:cNvPr>
            <p:cNvSpPr/>
            <p:nvPr/>
          </p:nvSpPr>
          <p:spPr>
            <a:xfrm rot="5400000">
              <a:off x="504534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3EE5EEF1-7FB1-FA49-8153-C6C4D6B82C86}"/>
                </a:ext>
              </a:extLst>
            </p:cNvPr>
            <p:cNvSpPr/>
            <p:nvPr/>
          </p:nvSpPr>
          <p:spPr>
            <a:xfrm rot="5400000">
              <a:off x="46848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B63B8EE1-7F82-2643-B47C-698D6B843E4B}"/>
                </a:ext>
              </a:extLst>
            </p:cNvPr>
            <p:cNvSpPr/>
            <p:nvPr/>
          </p:nvSpPr>
          <p:spPr>
            <a:xfrm rot="5400000">
              <a:off x="43244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F4C81F82-5630-CD48-9C73-001D224029F5}"/>
                </a:ext>
              </a:extLst>
            </p:cNvPr>
            <p:cNvSpPr/>
            <p:nvPr/>
          </p:nvSpPr>
          <p:spPr>
            <a:xfrm rot="5400000">
              <a:off x="39639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9BAB7FF6-E0C6-EC47-B355-454A9744451F}"/>
                </a:ext>
              </a:extLst>
            </p:cNvPr>
            <p:cNvSpPr/>
            <p:nvPr/>
          </p:nvSpPr>
          <p:spPr>
            <a:xfrm rot="5400000">
              <a:off x="36035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871EA53F-2145-1A4A-A6E7-777FF9287F78}"/>
                </a:ext>
              </a:extLst>
            </p:cNvPr>
            <p:cNvSpPr/>
            <p:nvPr/>
          </p:nvSpPr>
          <p:spPr>
            <a:xfrm rot="5400000">
              <a:off x="32430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73855081-A73D-4A44-8AEB-8D5BD2F206B4}"/>
                </a:ext>
              </a:extLst>
            </p:cNvPr>
            <p:cNvSpPr/>
            <p:nvPr/>
          </p:nvSpPr>
          <p:spPr>
            <a:xfrm rot="5400000">
              <a:off x="288261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31A37311-DA06-1941-A00C-55FD19CACF64}"/>
                </a:ext>
              </a:extLst>
            </p:cNvPr>
            <p:cNvSpPr/>
            <p:nvPr/>
          </p:nvSpPr>
          <p:spPr>
            <a:xfrm rot="5400000">
              <a:off x="252216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0C497B6A-D4FA-7347-A72A-0C3293E5D1AC}"/>
                </a:ext>
              </a:extLst>
            </p:cNvPr>
            <p:cNvSpPr/>
            <p:nvPr/>
          </p:nvSpPr>
          <p:spPr>
            <a:xfrm rot="5400000">
              <a:off x="21573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0670FF60-E1FC-2F4C-B984-E4541D2C1FFD}"/>
                </a:ext>
              </a:extLst>
            </p:cNvPr>
            <p:cNvSpPr/>
            <p:nvPr/>
          </p:nvSpPr>
          <p:spPr>
            <a:xfrm rot="5400000">
              <a:off x="17969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CA250DD1-FBFD-5F4F-8994-14C2343706D3}"/>
                </a:ext>
              </a:extLst>
            </p:cNvPr>
            <p:cNvSpPr/>
            <p:nvPr/>
          </p:nvSpPr>
          <p:spPr>
            <a:xfrm rot="5400000">
              <a:off x="14364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BA38016F-4BBD-174F-9321-F76CC30E0702}"/>
                </a:ext>
              </a:extLst>
            </p:cNvPr>
            <p:cNvSpPr/>
            <p:nvPr/>
          </p:nvSpPr>
          <p:spPr>
            <a:xfrm rot="5400000">
              <a:off x="10760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2887536D-4FBE-9B45-8882-A411A1AB0566}"/>
                </a:ext>
              </a:extLst>
            </p:cNvPr>
            <p:cNvSpPr/>
            <p:nvPr/>
          </p:nvSpPr>
          <p:spPr>
            <a:xfrm rot="5400000">
              <a:off x="7155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62A62DC0-5852-AB43-B918-3AC61B7FD82B}"/>
                </a:ext>
              </a:extLst>
            </p:cNvPr>
            <p:cNvSpPr/>
            <p:nvPr/>
          </p:nvSpPr>
          <p:spPr>
            <a:xfrm rot="5400000">
              <a:off x="3550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0BA6621C-AF54-AC4E-9176-C65848AAD152}"/>
                </a:ext>
              </a:extLst>
            </p:cNvPr>
            <p:cNvSpPr/>
            <p:nvPr/>
          </p:nvSpPr>
          <p:spPr>
            <a:xfrm rot="5400000">
              <a:off x="-53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7F2B4C55-33EA-4A4E-BE38-9C1CA5A3FED1}"/>
                </a:ext>
              </a:extLst>
            </p:cNvPr>
            <p:cNvSpPr/>
            <p:nvPr/>
          </p:nvSpPr>
          <p:spPr>
            <a:xfrm rot="5400000">
              <a:off x="-3658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A9034A32-8F4D-D042-A17E-BE49A0702313}"/>
                </a:ext>
              </a:extLst>
            </p:cNvPr>
            <p:cNvSpPr/>
            <p:nvPr/>
          </p:nvSpPr>
          <p:spPr>
            <a:xfrm rot="5400000">
              <a:off x="-7306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5E86B7AB-1150-1A46-B620-E73AB88FEC60}"/>
                </a:ext>
              </a:extLst>
            </p:cNvPr>
            <p:cNvSpPr/>
            <p:nvPr/>
          </p:nvSpPr>
          <p:spPr>
            <a:xfrm rot="5400000">
              <a:off x="-109106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82737585-4702-D444-A311-5E2EAA614E26}"/>
                </a:ext>
              </a:extLst>
            </p:cNvPr>
            <p:cNvSpPr/>
            <p:nvPr/>
          </p:nvSpPr>
          <p:spPr>
            <a:xfrm rot="5400000">
              <a:off x="-145151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022AE0B9-5F75-144A-9C4E-CB7746182DC0}"/>
                </a:ext>
              </a:extLst>
            </p:cNvPr>
            <p:cNvSpPr/>
            <p:nvPr/>
          </p:nvSpPr>
          <p:spPr>
            <a:xfrm rot="5400000">
              <a:off x="-181196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EC4E27C9-FFEA-B041-A248-298EEBF2E448}"/>
                </a:ext>
              </a:extLst>
            </p:cNvPr>
            <p:cNvSpPr/>
            <p:nvPr/>
          </p:nvSpPr>
          <p:spPr>
            <a:xfrm rot="5400000">
              <a:off x="-21724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A25918F5-6566-0E43-9AFB-BF0F7471CFF4}"/>
                </a:ext>
              </a:extLst>
            </p:cNvPr>
            <p:cNvSpPr/>
            <p:nvPr/>
          </p:nvSpPr>
          <p:spPr>
            <a:xfrm rot="5400000">
              <a:off x="-25328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D376A93B-8F2C-D447-A7A4-70A2D51636C2}"/>
                </a:ext>
              </a:extLst>
            </p:cNvPr>
            <p:cNvSpPr/>
            <p:nvPr/>
          </p:nvSpPr>
          <p:spPr>
            <a:xfrm rot="5400000">
              <a:off x="-28933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FFC6CBDB-C514-CF43-9D4C-4FAA9403BA1C}"/>
                </a:ext>
              </a:extLst>
            </p:cNvPr>
            <p:cNvSpPr/>
            <p:nvPr/>
          </p:nvSpPr>
          <p:spPr>
            <a:xfrm rot="5400000">
              <a:off x="-32537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B12984BB-84F3-6041-ABB8-3C5061E497E5}"/>
                </a:ext>
              </a:extLst>
            </p:cNvPr>
            <p:cNvSpPr/>
            <p:nvPr/>
          </p:nvSpPr>
          <p:spPr>
            <a:xfrm rot="5400000">
              <a:off x="-361858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ECCA0F1F-25EA-D544-A5EF-D9FD63E41202}"/>
                </a:ext>
              </a:extLst>
            </p:cNvPr>
            <p:cNvSpPr/>
            <p:nvPr/>
          </p:nvSpPr>
          <p:spPr>
            <a:xfrm rot="5400000">
              <a:off x="-397903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3951F54C-CE1E-6A41-9CD5-7388B264D056}"/>
                </a:ext>
              </a:extLst>
            </p:cNvPr>
            <p:cNvSpPr/>
            <p:nvPr/>
          </p:nvSpPr>
          <p:spPr>
            <a:xfrm rot="5400000">
              <a:off x="-433948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660A0B44-51E2-8C45-8700-90C2F2674D8B}"/>
                </a:ext>
              </a:extLst>
            </p:cNvPr>
            <p:cNvSpPr/>
            <p:nvPr/>
          </p:nvSpPr>
          <p:spPr>
            <a:xfrm rot="5400000">
              <a:off x="-469994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AAAF7440-D61B-884D-854F-E2EE161C340F}"/>
                </a:ext>
              </a:extLst>
            </p:cNvPr>
            <p:cNvSpPr/>
            <p:nvPr/>
          </p:nvSpPr>
          <p:spPr>
            <a:xfrm rot="5400000">
              <a:off x="-50603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C30C0C55-8CAD-064E-BC12-D3247795FE86}"/>
                </a:ext>
              </a:extLst>
            </p:cNvPr>
            <p:cNvSpPr/>
            <p:nvPr/>
          </p:nvSpPr>
          <p:spPr>
            <a:xfrm rot="5400000">
              <a:off x="-54208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108E0A4A-2B5C-CB47-8BE1-5BF7BBE0A9D7}"/>
                </a:ext>
              </a:extLst>
            </p:cNvPr>
            <p:cNvSpPr/>
            <p:nvPr/>
          </p:nvSpPr>
          <p:spPr>
            <a:xfrm rot="5400000">
              <a:off x="-57813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759B5672-6E12-4F44-87AE-686BB38FDF43}"/>
                </a:ext>
              </a:extLst>
            </p:cNvPr>
            <p:cNvSpPr/>
            <p:nvPr/>
          </p:nvSpPr>
          <p:spPr>
            <a:xfrm rot="5400000">
              <a:off x="-61461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F350687D-4CBC-3D44-A50C-AFD55AA3C705}"/>
                </a:ext>
              </a:extLst>
            </p:cNvPr>
            <p:cNvSpPr/>
            <p:nvPr/>
          </p:nvSpPr>
          <p:spPr>
            <a:xfrm rot="5400000">
              <a:off x="-650655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63DBB084-6D78-EF44-9CF9-068232F25F47}"/>
                </a:ext>
              </a:extLst>
            </p:cNvPr>
            <p:cNvSpPr/>
            <p:nvPr/>
          </p:nvSpPr>
          <p:spPr>
            <a:xfrm rot="5400000">
              <a:off x="173224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A187979-BE5E-3F46-8F0D-EAAA0D3CD0E1}"/>
                </a:ext>
              </a:extLst>
            </p:cNvPr>
            <p:cNvSpPr/>
            <p:nvPr/>
          </p:nvSpPr>
          <p:spPr>
            <a:xfrm rot="5400000">
              <a:off x="169620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439CB854-7CED-4144-A6C8-7129E59BADA5}"/>
                </a:ext>
              </a:extLst>
            </p:cNvPr>
            <p:cNvSpPr/>
            <p:nvPr/>
          </p:nvSpPr>
          <p:spPr>
            <a:xfrm rot="5400000">
              <a:off x="166015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97AE3748-9898-ED40-BA1A-C95A21ACF4F3}"/>
                </a:ext>
              </a:extLst>
            </p:cNvPr>
            <p:cNvSpPr/>
            <p:nvPr/>
          </p:nvSpPr>
          <p:spPr>
            <a:xfrm rot="5400000">
              <a:off x="162411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FEC52661-3DDC-7840-ADB5-84008990A208}"/>
                </a:ext>
              </a:extLst>
            </p:cNvPr>
            <p:cNvSpPr/>
            <p:nvPr/>
          </p:nvSpPr>
          <p:spPr>
            <a:xfrm rot="5400000">
              <a:off x="158806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11D8DFBE-DF76-4F41-ADCE-D02AF3952068}"/>
                </a:ext>
              </a:extLst>
            </p:cNvPr>
            <p:cNvSpPr/>
            <p:nvPr/>
          </p:nvSpPr>
          <p:spPr>
            <a:xfrm rot="5400000">
              <a:off x="1551587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AD35B7E4-1152-FA4E-9717-B874BC71211D}"/>
                </a:ext>
              </a:extLst>
            </p:cNvPr>
            <p:cNvSpPr/>
            <p:nvPr/>
          </p:nvSpPr>
          <p:spPr>
            <a:xfrm rot="5400000">
              <a:off x="1515542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AD263F1D-52C5-8940-82E7-60A6DF383B9F}"/>
                </a:ext>
              </a:extLst>
            </p:cNvPr>
            <p:cNvSpPr/>
            <p:nvPr/>
          </p:nvSpPr>
          <p:spPr>
            <a:xfrm rot="5400000">
              <a:off x="147949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06D7B33F-A7D4-C642-B6C5-E8487B04E7EA}"/>
                </a:ext>
              </a:extLst>
            </p:cNvPr>
            <p:cNvSpPr/>
            <p:nvPr/>
          </p:nvSpPr>
          <p:spPr>
            <a:xfrm rot="5400000">
              <a:off x="144345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0E24433C-9F8D-A042-90CE-CBE1733172E9}"/>
                </a:ext>
              </a:extLst>
            </p:cNvPr>
            <p:cNvSpPr/>
            <p:nvPr/>
          </p:nvSpPr>
          <p:spPr>
            <a:xfrm rot="5400000">
              <a:off x="140740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249B6CD-70CA-174D-AA85-8005EB9E7E91}"/>
                </a:ext>
              </a:extLst>
            </p:cNvPr>
            <p:cNvSpPr/>
            <p:nvPr/>
          </p:nvSpPr>
          <p:spPr>
            <a:xfrm rot="5400000">
              <a:off x="137136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73DBDCB2-8CFE-BF43-879F-57085F5BA4E0}"/>
                </a:ext>
              </a:extLst>
            </p:cNvPr>
            <p:cNvSpPr/>
            <p:nvPr/>
          </p:nvSpPr>
          <p:spPr>
            <a:xfrm rot="5400000">
              <a:off x="133531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5693ABE8-4431-1248-B031-711E05C87732}"/>
                </a:ext>
              </a:extLst>
            </p:cNvPr>
            <p:cNvSpPr/>
            <p:nvPr/>
          </p:nvSpPr>
          <p:spPr>
            <a:xfrm rot="5400000">
              <a:off x="129926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267D7DC4-0CE8-C348-92A8-7C2A66E0BBAF}"/>
                </a:ext>
              </a:extLst>
            </p:cNvPr>
            <p:cNvSpPr/>
            <p:nvPr/>
          </p:nvSpPr>
          <p:spPr>
            <a:xfrm rot="5400000">
              <a:off x="126279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64E22688-9F63-DC45-9733-E2D9DF793CED}"/>
                </a:ext>
              </a:extLst>
            </p:cNvPr>
            <p:cNvSpPr/>
            <p:nvPr/>
          </p:nvSpPr>
          <p:spPr>
            <a:xfrm rot="5400000">
              <a:off x="1226744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F5D23D5A-F2EF-E14A-A1FE-E21E8ACBA382}"/>
                </a:ext>
              </a:extLst>
            </p:cNvPr>
            <p:cNvSpPr/>
            <p:nvPr/>
          </p:nvSpPr>
          <p:spPr>
            <a:xfrm rot="5400000">
              <a:off x="1190699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E0A25594-D945-F846-9C7B-CEF358EA7D83}"/>
                </a:ext>
              </a:extLst>
            </p:cNvPr>
            <p:cNvSpPr/>
            <p:nvPr/>
          </p:nvSpPr>
          <p:spPr>
            <a:xfrm rot="5400000">
              <a:off x="1154653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D20A05D8-FAC4-4E4F-809D-16590D1245D1}"/>
                </a:ext>
              </a:extLst>
            </p:cNvPr>
            <p:cNvSpPr/>
            <p:nvPr/>
          </p:nvSpPr>
          <p:spPr>
            <a:xfrm rot="5400000">
              <a:off x="111860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4C596366-824F-4440-8D96-63EB6B513149}"/>
                </a:ext>
              </a:extLst>
            </p:cNvPr>
            <p:cNvSpPr/>
            <p:nvPr/>
          </p:nvSpPr>
          <p:spPr>
            <a:xfrm rot="5400000">
              <a:off x="108256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9966A841-130E-FC4D-889A-A4E8F141AB1B}"/>
                </a:ext>
              </a:extLst>
            </p:cNvPr>
            <p:cNvSpPr/>
            <p:nvPr/>
          </p:nvSpPr>
          <p:spPr>
            <a:xfrm rot="5400000">
              <a:off x="104651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073F932E-FED2-BF44-A82B-E391BF701496}"/>
                </a:ext>
              </a:extLst>
            </p:cNvPr>
            <p:cNvSpPr/>
            <p:nvPr/>
          </p:nvSpPr>
          <p:spPr>
            <a:xfrm rot="5400000">
              <a:off x="101047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CE5B6BD1-D5A3-0D40-8B32-CCA2BBBD923E}"/>
                </a:ext>
              </a:extLst>
            </p:cNvPr>
            <p:cNvSpPr/>
            <p:nvPr/>
          </p:nvSpPr>
          <p:spPr>
            <a:xfrm rot="5400000">
              <a:off x="973992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4DB50593-B5FC-D74B-B2EC-86B4969BE235}"/>
                </a:ext>
              </a:extLst>
            </p:cNvPr>
            <p:cNvSpPr/>
            <p:nvPr/>
          </p:nvSpPr>
          <p:spPr>
            <a:xfrm rot="5400000">
              <a:off x="937947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82268F31-7789-3C4D-A9CF-9ABF2783683C}"/>
                </a:ext>
              </a:extLst>
            </p:cNvPr>
            <p:cNvSpPr/>
            <p:nvPr/>
          </p:nvSpPr>
          <p:spPr>
            <a:xfrm rot="5400000">
              <a:off x="901901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D38829D5-4B68-AD42-9F66-C88A5FCA4DE1}"/>
                </a:ext>
              </a:extLst>
            </p:cNvPr>
            <p:cNvSpPr/>
            <p:nvPr/>
          </p:nvSpPr>
          <p:spPr>
            <a:xfrm rot="5400000">
              <a:off x="865856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D87BC6A2-F362-A349-93AC-8EEBDE0BA4F6}"/>
                </a:ext>
              </a:extLst>
            </p:cNvPr>
            <p:cNvSpPr/>
            <p:nvPr/>
          </p:nvSpPr>
          <p:spPr>
            <a:xfrm rot="5400000">
              <a:off x="82981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9006DDD4-47A5-2545-AE96-62917C214A20}"/>
                </a:ext>
              </a:extLst>
            </p:cNvPr>
            <p:cNvSpPr/>
            <p:nvPr/>
          </p:nvSpPr>
          <p:spPr>
            <a:xfrm rot="5400000">
              <a:off x="79376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7A9EDF94-82C3-0044-9F10-976613266176}"/>
                </a:ext>
              </a:extLst>
            </p:cNvPr>
            <p:cNvSpPr/>
            <p:nvPr/>
          </p:nvSpPr>
          <p:spPr>
            <a:xfrm rot="5400000">
              <a:off x="757720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6874DE33-A99B-5543-BED2-59F3F281B905}"/>
                </a:ext>
              </a:extLst>
            </p:cNvPr>
            <p:cNvSpPr/>
            <p:nvPr/>
          </p:nvSpPr>
          <p:spPr>
            <a:xfrm rot="5400000">
              <a:off x="72124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B152584B-13FF-434C-84FF-E0CCC191DCFA}"/>
                </a:ext>
              </a:extLst>
            </p:cNvPr>
            <p:cNvSpPr/>
            <p:nvPr/>
          </p:nvSpPr>
          <p:spPr>
            <a:xfrm rot="5400000">
              <a:off x="685195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06E7A98B-FC0A-7842-9192-A2EEB88E50E7}"/>
              </a:ext>
            </a:extLst>
          </p:cNvPr>
          <p:cNvSpPr/>
          <p:nvPr/>
        </p:nvSpPr>
        <p:spPr>
          <a:xfrm>
            <a:off x="1860453" y="1956565"/>
            <a:ext cx="20705372" cy="114988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4" name="รูปภาพ 1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394" y="12495530"/>
            <a:ext cx="679530" cy="923243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689041" y="195280"/>
            <a:ext cx="232942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2.3 </a:t>
            </a:r>
            <a:r>
              <a:rPr lang="th-TH" sz="8800" b="1" dirty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การใช้จ่ายงบประมาณ</a:t>
            </a:r>
            <a:r>
              <a:rPr lang="th-TH" sz="8800" b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ในภาพรวม</a:t>
            </a:r>
            <a:r>
              <a:rPr lang="th-TH" sz="8800" b="1" dirty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ของ</a:t>
            </a:r>
            <a:r>
              <a:rPr lang="th-TH" sz="8800" b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ปีงบประมาณ </a:t>
            </a:r>
            <a:r>
              <a:rPr lang="th-TH" sz="8800" b="1" dirty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พ.ศ.</a:t>
            </a:r>
            <a:r>
              <a:rPr lang="en-US" sz="8800" b="1" dirty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2562</a:t>
            </a:r>
            <a:r>
              <a:rPr lang="th-TH" sz="8800" b="1" dirty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รอบที่ </a:t>
            </a:r>
            <a:r>
              <a:rPr lang="en-US" sz="8800" b="1" dirty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2</a:t>
            </a:r>
            <a:endParaRPr lang="en-US" sz="8800" b="1" dirty="0">
              <a:solidFill>
                <a:srgbClr val="C00000"/>
              </a:solidFill>
              <a:effectLst>
                <a:glow rad="127000">
                  <a:srgbClr val="FFFF00"/>
                </a:glow>
              </a:effectLst>
              <a:latin typeface="TH SarabunPSK" pitchFamily="34" charset="-34"/>
              <a:ea typeface="Lato Black" panose="020F0502020204030203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71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xmlns="" id="{B36ED6D0-4FCE-7942-AC2A-22C231FA1E3A}"/>
              </a:ext>
            </a:extLst>
          </p:cNvPr>
          <p:cNvGrpSpPr/>
          <p:nvPr/>
        </p:nvGrpSpPr>
        <p:grpSpPr>
          <a:xfrm>
            <a:off x="0" y="-2"/>
            <a:ext cx="24377650" cy="13716004"/>
            <a:chOff x="0" y="-2"/>
            <a:chExt cx="24377650" cy="13716004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xmlns="" id="{92ACAE63-6936-5D47-A173-7EF30B85D868}"/>
                </a:ext>
              </a:extLst>
            </p:cNvPr>
            <p:cNvGrpSpPr/>
            <p:nvPr/>
          </p:nvGrpSpPr>
          <p:grpSpPr>
            <a:xfrm>
              <a:off x="0" y="-2"/>
              <a:ext cx="24377650" cy="13716003"/>
              <a:chOff x="0" y="-1"/>
              <a:chExt cx="24377650" cy="12191002"/>
            </a:xfrm>
          </p:grpSpPr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xmlns="" id="{F7ADFC2F-FB69-A544-8CB1-A48B528145CD}"/>
                  </a:ext>
                </a:extLst>
              </p:cNvPr>
              <p:cNvSpPr/>
              <p:nvPr/>
            </p:nvSpPr>
            <p:spPr>
              <a:xfrm>
                <a:off x="0" y="-1"/>
                <a:ext cx="24377650" cy="60955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xmlns="" id="{E4E4DB62-D0C4-7944-8BA3-823D66DE77D5}"/>
                  </a:ext>
                </a:extLst>
              </p:cNvPr>
              <p:cNvSpPr/>
              <p:nvPr/>
            </p:nvSpPr>
            <p:spPr>
              <a:xfrm>
                <a:off x="0" y="6095500"/>
                <a:ext cx="24377650" cy="6095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xmlns="" id="{306A18F8-04F9-1549-80FF-14916883799E}"/>
                </a:ext>
              </a:extLst>
            </p:cNvPr>
            <p:cNvSpPr/>
            <p:nvPr/>
          </p:nvSpPr>
          <p:spPr>
            <a:xfrm>
              <a:off x="0" y="3195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xmlns="" id="{15D0BD3E-6128-0049-9385-5F00144AE971}"/>
                </a:ext>
              </a:extLst>
            </p:cNvPr>
            <p:cNvSpPr/>
            <p:nvPr/>
          </p:nvSpPr>
          <p:spPr>
            <a:xfrm>
              <a:off x="0" y="6800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xmlns="" id="{8BB7AA37-1941-7840-B0FD-B4E6B80F44F7}"/>
                </a:ext>
              </a:extLst>
            </p:cNvPr>
            <p:cNvSpPr/>
            <p:nvPr/>
          </p:nvSpPr>
          <p:spPr>
            <a:xfrm>
              <a:off x="0" y="104046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xmlns="" id="{897A877B-0E69-4B4C-88BF-16A5B1E26BC1}"/>
                </a:ext>
              </a:extLst>
            </p:cNvPr>
            <p:cNvSpPr/>
            <p:nvPr/>
          </p:nvSpPr>
          <p:spPr>
            <a:xfrm>
              <a:off x="0" y="140091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xmlns="" id="{7DE74011-D9B6-C846-BDB2-AD79AEC5EA70}"/>
                </a:ext>
              </a:extLst>
            </p:cNvPr>
            <p:cNvSpPr/>
            <p:nvPr/>
          </p:nvSpPr>
          <p:spPr>
            <a:xfrm>
              <a:off x="0" y="176571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xmlns="" id="{82117E8C-FA3E-7D48-88BB-6AB8659CFA3A}"/>
                </a:ext>
              </a:extLst>
            </p:cNvPr>
            <p:cNvSpPr/>
            <p:nvPr/>
          </p:nvSpPr>
          <p:spPr>
            <a:xfrm>
              <a:off x="0" y="212616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xmlns="" id="{D1B85E02-CC1B-6842-9DD9-6D5BFE757B13}"/>
                </a:ext>
              </a:extLst>
            </p:cNvPr>
            <p:cNvSpPr/>
            <p:nvPr/>
          </p:nvSpPr>
          <p:spPr>
            <a:xfrm>
              <a:off x="0" y="248661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xmlns="" id="{07301233-DCA3-3246-BE1A-A998C1F97049}"/>
                </a:ext>
              </a:extLst>
            </p:cNvPr>
            <p:cNvSpPr/>
            <p:nvPr/>
          </p:nvSpPr>
          <p:spPr>
            <a:xfrm>
              <a:off x="0" y="284707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xmlns="" id="{FF218A04-9F71-4A46-9F38-C6A7E3711B12}"/>
                </a:ext>
              </a:extLst>
            </p:cNvPr>
            <p:cNvSpPr/>
            <p:nvPr/>
          </p:nvSpPr>
          <p:spPr>
            <a:xfrm>
              <a:off x="0" y="320752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xmlns="" id="{2E9C0AE1-7D36-DB45-9BD3-731715D2D471}"/>
                </a:ext>
              </a:extLst>
            </p:cNvPr>
            <p:cNvSpPr/>
            <p:nvPr/>
          </p:nvSpPr>
          <p:spPr>
            <a:xfrm>
              <a:off x="0" y="356798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xmlns="" id="{7FD299C5-22EB-4A4F-8F73-ECB2E5EC0AAC}"/>
                </a:ext>
              </a:extLst>
            </p:cNvPr>
            <p:cNvSpPr/>
            <p:nvPr/>
          </p:nvSpPr>
          <p:spPr>
            <a:xfrm>
              <a:off x="0" y="392843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xmlns="" id="{F0B6C752-B3A6-BF4B-B54C-4526674D519B}"/>
                </a:ext>
              </a:extLst>
            </p:cNvPr>
            <p:cNvSpPr/>
            <p:nvPr/>
          </p:nvSpPr>
          <p:spPr>
            <a:xfrm>
              <a:off x="0" y="428888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xmlns="" id="{CEE1ADA2-758E-DE46-A97F-E8EC13562708}"/>
                </a:ext>
              </a:extLst>
            </p:cNvPr>
            <p:cNvSpPr/>
            <p:nvPr/>
          </p:nvSpPr>
          <p:spPr>
            <a:xfrm>
              <a:off x="0" y="465368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B8494505-3E1C-C54F-B86C-00840BD19794}"/>
                </a:ext>
              </a:extLst>
            </p:cNvPr>
            <p:cNvSpPr/>
            <p:nvPr/>
          </p:nvSpPr>
          <p:spPr>
            <a:xfrm>
              <a:off x="0" y="501413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AF76BF2A-D2F4-044C-A8D0-3EA143DFD6D2}"/>
                </a:ext>
              </a:extLst>
            </p:cNvPr>
            <p:cNvSpPr/>
            <p:nvPr/>
          </p:nvSpPr>
          <p:spPr>
            <a:xfrm>
              <a:off x="0" y="537459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35056C14-35B9-AB42-82EC-DCE173968AED}"/>
                </a:ext>
              </a:extLst>
            </p:cNvPr>
            <p:cNvSpPr/>
            <p:nvPr/>
          </p:nvSpPr>
          <p:spPr>
            <a:xfrm>
              <a:off x="0" y="573504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xmlns="" id="{AB2EC1FA-2A7A-5141-BEF4-194D784969D7}"/>
                </a:ext>
              </a:extLst>
            </p:cNvPr>
            <p:cNvSpPr/>
            <p:nvPr/>
          </p:nvSpPr>
          <p:spPr>
            <a:xfrm>
              <a:off x="0" y="609550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xmlns="" id="{03620BB0-364E-894B-8436-8C8EBB1FC153}"/>
                </a:ext>
              </a:extLst>
            </p:cNvPr>
            <p:cNvSpPr/>
            <p:nvPr/>
          </p:nvSpPr>
          <p:spPr>
            <a:xfrm>
              <a:off x="0" y="645595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xmlns="" id="{92A6C493-CB1F-CB48-BDE9-49BE5D42CB71}"/>
                </a:ext>
              </a:extLst>
            </p:cNvPr>
            <p:cNvSpPr/>
            <p:nvPr/>
          </p:nvSpPr>
          <p:spPr>
            <a:xfrm>
              <a:off x="0" y="681640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xmlns="" id="{3A26FD4E-85F8-7E48-B91E-08FC1F98F5DE}"/>
                </a:ext>
              </a:extLst>
            </p:cNvPr>
            <p:cNvSpPr/>
            <p:nvPr/>
          </p:nvSpPr>
          <p:spPr>
            <a:xfrm>
              <a:off x="0" y="717686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xmlns="" id="{E71F25ED-9F1D-6542-9F88-37B971BC62B5}"/>
                </a:ext>
              </a:extLst>
            </p:cNvPr>
            <p:cNvSpPr/>
            <p:nvPr/>
          </p:nvSpPr>
          <p:spPr>
            <a:xfrm>
              <a:off x="0" y="754165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xmlns="" id="{94671AD8-AA9F-5748-9745-60B4749FF226}"/>
                </a:ext>
              </a:extLst>
            </p:cNvPr>
            <p:cNvSpPr/>
            <p:nvPr/>
          </p:nvSpPr>
          <p:spPr>
            <a:xfrm>
              <a:off x="0" y="790211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xmlns="" id="{4F3E5A5E-9DDF-A745-87E0-1245AC8495BB}"/>
                </a:ext>
              </a:extLst>
            </p:cNvPr>
            <p:cNvSpPr/>
            <p:nvPr/>
          </p:nvSpPr>
          <p:spPr>
            <a:xfrm>
              <a:off x="0" y="826256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xmlns="" id="{5D629DF4-021B-BC41-9149-2E1DB8F7FD45}"/>
                </a:ext>
              </a:extLst>
            </p:cNvPr>
            <p:cNvSpPr/>
            <p:nvPr/>
          </p:nvSpPr>
          <p:spPr>
            <a:xfrm>
              <a:off x="0" y="862302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xmlns="" id="{5BDB6415-9762-1847-86FC-AF4753560E01}"/>
                </a:ext>
              </a:extLst>
            </p:cNvPr>
            <p:cNvSpPr/>
            <p:nvPr/>
          </p:nvSpPr>
          <p:spPr>
            <a:xfrm>
              <a:off x="0" y="898347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xmlns="" id="{90681900-9B81-504E-AD9B-5E773947B593}"/>
                </a:ext>
              </a:extLst>
            </p:cNvPr>
            <p:cNvSpPr/>
            <p:nvPr/>
          </p:nvSpPr>
          <p:spPr>
            <a:xfrm>
              <a:off x="0" y="934392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xmlns="" id="{5B93B2FD-8FCE-074F-9FB4-5F2AAF8CB180}"/>
                </a:ext>
              </a:extLst>
            </p:cNvPr>
            <p:cNvSpPr/>
            <p:nvPr/>
          </p:nvSpPr>
          <p:spPr>
            <a:xfrm>
              <a:off x="0" y="970438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xmlns="" id="{DF10E9E9-93A5-5243-9262-70193E9A2492}"/>
                </a:ext>
              </a:extLst>
            </p:cNvPr>
            <p:cNvSpPr/>
            <p:nvPr/>
          </p:nvSpPr>
          <p:spPr>
            <a:xfrm>
              <a:off x="0" y="1006483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xmlns="" id="{21BA2A24-AB7C-8740-A1A6-9CA5A8D99D48}"/>
                </a:ext>
              </a:extLst>
            </p:cNvPr>
            <p:cNvSpPr/>
            <p:nvPr/>
          </p:nvSpPr>
          <p:spPr>
            <a:xfrm>
              <a:off x="0" y="1042963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xmlns="" id="{4B96E799-8BFC-8B42-86C5-2ECB5DB96743}"/>
                </a:ext>
              </a:extLst>
            </p:cNvPr>
            <p:cNvSpPr/>
            <p:nvPr/>
          </p:nvSpPr>
          <p:spPr>
            <a:xfrm>
              <a:off x="0" y="1079008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xmlns="" id="{861CBF47-2BFF-A143-ADF8-3F2BFD26CB84}"/>
                </a:ext>
              </a:extLst>
            </p:cNvPr>
            <p:cNvSpPr/>
            <p:nvPr/>
          </p:nvSpPr>
          <p:spPr>
            <a:xfrm>
              <a:off x="0" y="1115054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xmlns="" id="{06D93B65-76DE-F64B-9615-D616A1AE67BC}"/>
                </a:ext>
              </a:extLst>
            </p:cNvPr>
            <p:cNvSpPr/>
            <p:nvPr/>
          </p:nvSpPr>
          <p:spPr>
            <a:xfrm>
              <a:off x="0" y="1151099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xmlns="" id="{9811F1E6-A3F5-FD4F-A4E4-92C228017296}"/>
                </a:ext>
              </a:extLst>
            </p:cNvPr>
            <p:cNvSpPr/>
            <p:nvPr/>
          </p:nvSpPr>
          <p:spPr>
            <a:xfrm>
              <a:off x="0" y="1187144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xmlns="" id="{A8335CA1-FE09-3F4E-83B2-270AD7505DA6}"/>
                </a:ext>
              </a:extLst>
            </p:cNvPr>
            <p:cNvSpPr/>
            <p:nvPr/>
          </p:nvSpPr>
          <p:spPr>
            <a:xfrm>
              <a:off x="0" y="1223190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xmlns="" id="{3B83DBF2-AA72-2A47-9744-1D70DA81FAD4}"/>
                </a:ext>
              </a:extLst>
            </p:cNvPr>
            <p:cNvSpPr/>
            <p:nvPr/>
          </p:nvSpPr>
          <p:spPr>
            <a:xfrm>
              <a:off x="0" y="1259235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xmlns="" id="{220A5B03-13FD-2D42-AC72-42307B55B720}"/>
                </a:ext>
              </a:extLst>
            </p:cNvPr>
            <p:cNvSpPr/>
            <p:nvPr/>
          </p:nvSpPr>
          <p:spPr>
            <a:xfrm>
              <a:off x="0" y="129571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xmlns="" id="{900B66AB-6DC9-054D-BF45-4F820DE9061C}"/>
                </a:ext>
              </a:extLst>
            </p:cNvPr>
            <p:cNvSpPr/>
            <p:nvPr/>
          </p:nvSpPr>
          <p:spPr>
            <a:xfrm>
              <a:off x="0" y="133176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xmlns="" id="{A86CAF58-2AE5-AE4C-928C-11CDA4E43048}"/>
                </a:ext>
              </a:extLst>
            </p:cNvPr>
            <p:cNvSpPr/>
            <p:nvPr/>
          </p:nvSpPr>
          <p:spPr>
            <a:xfrm rot="5400000">
              <a:off x="649149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xmlns="" id="{D67B91F6-2E89-D044-AC27-ABB9664744AB}"/>
                </a:ext>
              </a:extLst>
            </p:cNvPr>
            <p:cNvSpPr/>
            <p:nvPr/>
          </p:nvSpPr>
          <p:spPr>
            <a:xfrm rot="5400000">
              <a:off x="613104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xmlns="" id="{E392E8F2-5717-284D-B7ED-22363B4FCF25}"/>
                </a:ext>
              </a:extLst>
            </p:cNvPr>
            <p:cNvSpPr/>
            <p:nvPr/>
          </p:nvSpPr>
          <p:spPr>
            <a:xfrm rot="5400000">
              <a:off x="577059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xmlns="" id="{B94027A1-E04B-E64E-9DEB-1BBFFDE9D0D1}"/>
                </a:ext>
              </a:extLst>
            </p:cNvPr>
            <p:cNvSpPr/>
            <p:nvPr/>
          </p:nvSpPr>
          <p:spPr>
            <a:xfrm rot="5400000">
              <a:off x="541013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xmlns="" id="{14FC402C-5F09-CC45-A835-EEA08829288C}"/>
                </a:ext>
              </a:extLst>
            </p:cNvPr>
            <p:cNvSpPr/>
            <p:nvPr/>
          </p:nvSpPr>
          <p:spPr>
            <a:xfrm rot="5400000">
              <a:off x="504534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xmlns="" id="{57787194-587C-464C-BF14-F25BBB869513}"/>
                </a:ext>
              </a:extLst>
            </p:cNvPr>
            <p:cNvSpPr/>
            <p:nvPr/>
          </p:nvSpPr>
          <p:spPr>
            <a:xfrm rot="5400000">
              <a:off x="46848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xmlns="" id="{E8FC9A3A-572F-A246-9BA7-87C7B4F585B2}"/>
                </a:ext>
              </a:extLst>
            </p:cNvPr>
            <p:cNvSpPr/>
            <p:nvPr/>
          </p:nvSpPr>
          <p:spPr>
            <a:xfrm rot="5400000">
              <a:off x="43244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xmlns="" id="{4322B6E7-52F8-B847-BD4C-9E381CD01E80}"/>
                </a:ext>
              </a:extLst>
            </p:cNvPr>
            <p:cNvSpPr/>
            <p:nvPr/>
          </p:nvSpPr>
          <p:spPr>
            <a:xfrm rot="5400000">
              <a:off x="39639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xmlns="" id="{E7DED49D-3FA9-6545-B933-825A91D8644C}"/>
                </a:ext>
              </a:extLst>
            </p:cNvPr>
            <p:cNvSpPr/>
            <p:nvPr/>
          </p:nvSpPr>
          <p:spPr>
            <a:xfrm rot="5400000">
              <a:off x="36035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xmlns="" id="{C1605826-56E6-4244-B43B-6596482DAE9A}"/>
                </a:ext>
              </a:extLst>
            </p:cNvPr>
            <p:cNvSpPr/>
            <p:nvPr/>
          </p:nvSpPr>
          <p:spPr>
            <a:xfrm rot="5400000">
              <a:off x="32430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xmlns="" id="{719C0A94-B1B8-2F4E-B26A-4CEF8D6865DF}"/>
                </a:ext>
              </a:extLst>
            </p:cNvPr>
            <p:cNvSpPr/>
            <p:nvPr/>
          </p:nvSpPr>
          <p:spPr>
            <a:xfrm rot="5400000">
              <a:off x="288261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xmlns="" id="{E01794DC-57A8-AB42-8805-3B07A93A1ACB}"/>
                </a:ext>
              </a:extLst>
            </p:cNvPr>
            <p:cNvSpPr/>
            <p:nvPr/>
          </p:nvSpPr>
          <p:spPr>
            <a:xfrm rot="5400000">
              <a:off x="252216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xmlns="" id="{C533E297-FC02-2F4F-8FC1-C964DC5C2CC5}"/>
                </a:ext>
              </a:extLst>
            </p:cNvPr>
            <p:cNvSpPr/>
            <p:nvPr/>
          </p:nvSpPr>
          <p:spPr>
            <a:xfrm rot="5400000">
              <a:off x="21573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xmlns="" id="{F974F975-6715-0C42-892B-46F18431FDC0}"/>
                </a:ext>
              </a:extLst>
            </p:cNvPr>
            <p:cNvSpPr/>
            <p:nvPr/>
          </p:nvSpPr>
          <p:spPr>
            <a:xfrm rot="5400000">
              <a:off x="17969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xmlns="" id="{8267C555-9BE5-274A-8D60-E1224A9F4376}"/>
                </a:ext>
              </a:extLst>
            </p:cNvPr>
            <p:cNvSpPr/>
            <p:nvPr/>
          </p:nvSpPr>
          <p:spPr>
            <a:xfrm rot="5400000">
              <a:off x="14364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xmlns="" id="{CCE46FFD-D9CA-6740-9A01-60EA2D22A755}"/>
                </a:ext>
              </a:extLst>
            </p:cNvPr>
            <p:cNvSpPr/>
            <p:nvPr/>
          </p:nvSpPr>
          <p:spPr>
            <a:xfrm rot="5400000">
              <a:off x="10760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xmlns="" id="{85D7FED2-BB8A-984A-9D05-5498FED234A4}"/>
                </a:ext>
              </a:extLst>
            </p:cNvPr>
            <p:cNvSpPr/>
            <p:nvPr/>
          </p:nvSpPr>
          <p:spPr>
            <a:xfrm rot="5400000">
              <a:off x="7155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xmlns="" id="{2B89C38A-EC91-694D-BE66-2E138BE94D50}"/>
                </a:ext>
              </a:extLst>
            </p:cNvPr>
            <p:cNvSpPr/>
            <p:nvPr/>
          </p:nvSpPr>
          <p:spPr>
            <a:xfrm rot="5400000">
              <a:off x="3550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xmlns="" id="{838BCB80-EC32-0149-B7F6-E1320F7BBE4A}"/>
                </a:ext>
              </a:extLst>
            </p:cNvPr>
            <p:cNvSpPr/>
            <p:nvPr/>
          </p:nvSpPr>
          <p:spPr>
            <a:xfrm rot="5400000">
              <a:off x="-53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xmlns="" id="{A41DB530-1C99-344E-B0C1-6C4BB0D22FC1}"/>
                </a:ext>
              </a:extLst>
            </p:cNvPr>
            <p:cNvSpPr/>
            <p:nvPr/>
          </p:nvSpPr>
          <p:spPr>
            <a:xfrm rot="5400000">
              <a:off x="-3658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xmlns="" id="{4CA1BE65-9034-1144-85DC-735C1424EBB0}"/>
                </a:ext>
              </a:extLst>
            </p:cNvPr>
            <p:cNvSpPr/>
            <p:nvPr/>
          </p:nvSpPr>
          <p:spPr>
            <a:xfrm rot="5400000">
              <a:off x="-7306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xmlns="" id="{378000DD-4CD9-0C4C-B987-88E1B4D3A5AA}"/>
                </a:ext>
              </a:extLst>
            </p:cNvPr>
            <p:cNvSpPr/>
            <p:nvPr/>
          </p:nvSpPr>
          <p:spPr>
            <a:xfrm rot="5400000">
              <a:off x="-109106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xmlns="" id="{F8995D45-0271-DC41-AECA-BBC377078548}"/>
                </a:ext>
              </a:extLst>
            </p:cNvPr>
            <p:cNvSpPr/>
            <p:nvPr/>
          </p:nvSpPr>
          <p:spPr>
            <a:xfrm rot="5400000">
              <a:off x="-145151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xmlns="" id="{734459DD-3661-D240-B13F-B080CEC3FB8F}"/>
                </a:ext>
              </a:extLst>
            </p:cNvPr>
            <p:cNvSpPr/>
            <p:nvPr/>
          </p:nvSpPr>
          <p:spPr>
            <a:xfrm rot="5400000">
              <a:off x="-181196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xmlns="" id="{C3A4711E-E691-C645-A3B2-2A1A26514D65}"/>
                </a:ext>
              </a:extLst>
            </p:cNvPr>
            <p:cNvSpPr/>
            <p:nvPr/>
          </p:nvSpPr>
          <p:spPr>
            <a:xfrm rot="5400000">
              <a:off x="-21724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xmlns="" id="{48B57B89-B988-D441-BA2B-7A91F016554D}"/>
                </a:ext>
              </a:extLst>
            </p:cNvPr>
            <p:cNvSpPr/>
            <p:nvPr/>
          </p:nvSpPr>
          <p:spPr>
            <a:xfrm rot="5400000">
              <a:off x="-25328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xmlns="" id="{FB6A82BA-BD92-9E4B-861E-1B1DEDFE9E14}"/>
                </a:ext>
              </a:extLst>
            </p:cNvPr>
            <p:cNvSpPr/>
            <p:nvPr/>
          </p:nvSpPr>
          <p:spPr>
            <a:xfrm rot="5400000">
              <a:off x="-28933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xmlns="" id="{22BB5B9C-CAF1-194E-B8AB-E35AE6B6BCBA}"/>
                </a:ext>
              </a:extLst>
            </p:cNvPr>
            <p:cNvSpPr/>
            <p:nvPr/>
          </p:nvSpPr>
          <p:spPr>
            <a:xfrm rot="5400000">
              <a:off x="-32537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xmlns="" id="{605B8763-248C-FC41-BE58-FA3056545D2E}"/>
                </a:ext>
              </a:extLst>
            </p:cNvPr>
            <p:cNvSpPr/>
            <p:nvPr/>
          </p:nvSpPr>
          <p:spPr>
            <a:xfrm rot="5400000">
              <a:off x="-361858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xmlns="" id="{435AFF81-C182-B040-8942-5AC43A957CE4}"/>
                </a:ext>
              </a:extLst>
            </p:cNvPr>
            <p:cNvSpPr/>
            <p:nvPr/>
          </p:nvSpPr>
          <p:spPr>
            <a:xfrm rot="5400000">
              <a:off x="-397903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xmlns="" id="{8120AE83-2CD5-C54B-ABA0-3ED65E885FBC}"/>
                </a:ext>
              </a:extLst>
            </p:cNvPr>
            <p:cNvSpPr/>
            <p:nvPr/>
          </p:nvSpPr>
          <p:spPr>
            <a:xfrm rot="5400000">
              <a:off x="-433948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xmlns="" id="{35815941-EFBA-864F-A55B-7034CBFA810E}"/>
                </a:ext>
              </a:extLst>
            </p:cNvPr>
            <p:cNvSpPr/>
            <p:nvPr/>
          </p:nvSpPr>
          <p:spPr>
            <a:xfrm rot="5400000">
              <a:off x="-469994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xmlns="" id="{7039ED8D-DE62-D747-ABEF-D6361759AB04}"/>
                </a:ext>
              </a:extLst>
            </p:cNvPr>
            <p:cNvSpPr/>
            <p:nvPr/>
          </p:nvSpPr>
          <p:spPr>
            <a:xfrm rot="5400000">
              <a:off x="-50603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xmlns="" id="{4DA5070E-0C22-DD44-B26B-82250FE9CE43}"/>
                </a:ext>
              </a:extLst>
            </p:cNvPr>
            <p:cNvSpPr/>
            <p:nvPr/>
          </p:nvSpPr>
          <p:spPr>
            <a:xfrm rot="5400000">
              <a:off x="-54208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xmlns="" id="{7EAE0C33-690F-7F43-8A0D-F641B0A24019}"/>
                </a:ext>
              </a:extLst>
            </p:cNvPr>
            <p:cNvSpPr/>
            <p:nvPr/>
          </p:nvSpPr>
          <p:spPr>
            <a:xfrm rot="5400000">
              <a:off x="-57813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xmlns="" id="{B2E89605-C379-B647-8B3A-DF918049D828}"/>
                </a:ext>
              </a:extLst>
            </p:cNvPr>
            <p:cNvSpPr/>
            <p:nvPr/>
          </p:nvSpPr>
          <p:spPr>
            <a:xfrm rot="5400000">
              <a:off x="-61461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xmlns="" id="{D8DA29E4-FAFE-2642-BD51-5A6B96A7B0BE}"/>
                </a:ext>
              </a:extLst>
            </p:cNvPr>
            <p:cNvSpPr/>
            <p:nvPr/>
          </p:nvSpPr>
          <p:spPr>
            <a:xfrm rot="5400000">
              <a:off x="-650655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xmlns="" id="{D55641C9-36B6-0243-ADBC-5C1351D2D79F}"/>
                </a:ext>
              </a:extLst>
            </p:cNvPr>
            <p:cNvSpPr/>
            <p:nvPr/>
          </p:nvSpPr>
          <p:spPr>
            <a:xfrm rot="5400000">
              <a:off x="173224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xmlns="" id="{492D485C-A6B8-C543-B923-7385FA8FCABC}"/>
                </a:ext>
              </a:extLst>
            </p:cNvPr>
            <p:cNvSpPr/>
            <p:nvPr/>
          </p:nvSpPr>
          <p:spPr>
            <a:xfrm rot="5400000">
              <a:off x="169620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xmlns="" id="{B432C1F1-06C9-B249-B770-6260478556C0}"/>
                </a:ext>
              </a:extLst>
            </p:cNvPr>
            <p:cNvSpPr/>
            <p:nvPr/>
          </p:nvSpPr>
          <p:spPr>
            <a:xfrm rot="5400000">
              <a:off x="166015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xmlns="" id="{333EC375-6A5C-F940-8D22-495B4C4556F8}"/>
                </a:ext>
              </a:extLst>
            </p:cNvPr>
            <p:cNvSpPr/>
            <p:nvPr/>
          </p:nvSpPr>
          <p:spPr>
            <a:xfrm rot="5400000">
              <a:off x="162411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xmlns="" id="{6237E69A-2610-524A-ADDE-1BCC7DBC1934}"/>
                </a:ext>
              </a:extLst>
            </p:cNvPr>
            <p:cNvSpPr/>
            <p:nvPr/>
          </p:nvSpPr>
          <p:spPr>
            <a:xfrm rot="5400000">
              <a:off x="158806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xmlns="" id="{64616970-148C-6347-97D6-92D706A8A085}"/>
                </a:ext>
              </a:extLst>
            </p:cNvPr>
            <p:cNvSpPr/>
            <p:nvPr/>
          </p:nvSpPr>
          <p:spPr>
            <a:xfrm rot="5400000">
              <a:off x="1551587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xmlns="" id="{C57FA8C1-A5E2-284E-8E06-F98E56252B80}"/>
                </a:ext>
              </a:extLst>
            </p:cNvPr>
            <p:cNvSpPr/>
            <p:nvPr/>
          </p:nvSpPr>
          <p:spPr>
            <a:xfrm rot="5400000">
              <a:off x="1515542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xmlns="" id="{49F1D25C-81C1-D14B-8BAD-EFBDEAF7DC29}"/>
                </a:ext>
              </a:extLst>
            </p:cNvPr>
            <p:cNvSpPr/>
            <p:nvPr/>
          </p:nvSpPr>
          <p:spPr>
            <a:xfrm rot="5400000">
              <a:off x="147949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xmlns="" id="{9BDCD389-3B28-4F4C-9AAE-040EEFFDD59E}"/>
                </a:ext>
              </a:extLst>
            </p:cNvPr>
            <p:cNvSpPr/>
            <p:nvPr/>
          </p:nvSpPr>
          <p:spPr>
            <a:xfrm rot="5400000">
              <a:off x="144345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xmlns="" id="{47BDFFB0-CEF1-6245-BF97-DCFD21C92EFC}"/>
                </a:ext>
              </a:extLst>
            </p:cNvPr>
            <p:cNvSpPr/>
            <p:nvPr/>
          </p:nvSpPr>
          <p:spPr>
            <a:xfrm rot="5400000">
              <a:off x="140740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xmlns="" id="{944A5B28-4170-4B4E-AA34-FB149EABCC5A}"/>
                </a:ext>
              </a:extLst>
            </p:cNvPr>
            <p:cNvSpPr/>
            <p:nvPr/>
          </p:nvSpPr>
          <p:spPr>
            <a:xfrm rot="5400000">
              <a:off x="137136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xmlns="" id="{68706C91-6CD6-FD48-81AA-4ECFF3903349}"/>
                </a:ext>
              </a:extLst>
            </p:cNvPr>
            <p:cNvSpPr/>
            <p:nvPr/>
          </p:nvSpPr>
          <p:spPr>
            <a:xfrm rot="5400000">
              <a:off x="133531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xmlns="" id="{C6C44F47-DFD9-5C41-B98B-6FAEDBFE8792}"/>
                </a:ext>
              </a:extLst>
            </p:cNvPr>
            <p:cNvSpPr/>
            <p:nvPr/>
          </p:nvSpPr>
          <p:spPr>
            <a:xfrm rot="5400000">
              <a:off x="129926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xmlns="" id="{AF4C6BA0-221A-9B4B-ACBA-3E95BFC0EBCB}"/>
                </a:ext>
              </a:extLst>
            </p:cNvPr>
            <p:cNvSpPr/>
            <p:nvPr/>
          </p:nvSpPr>
          <p:spPr>
            <a:xfrm rot="5400000">
              <a:off x="126279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xmlns="" id="{034F4388-4540-DA4E-B5EE-EA2ECB3B324D}"/>
                </a:ext>
              </a:extLst>
            </p:cNvPr>
            <p:cNvSpPr/>
            <p:nvPr/>
          </p:nvSpPr>
          <p:spPr>
            <a:xfrm rot="5400000">
              <a:off x="1226744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xmlns="" id="{3B34C8FF-60CB-8842-8026-1D794FDA0D2B}"/>
                </a:ext>
              </a:extLst>
            </p:cNvPr>
            <p:cNvSpPr/>
            <p:nvPr/>
          </p:nvSpPr>
          <p:spPr>
            <a:xfrm rot="5400000">
              <a:off x="1190699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xmlns="" id="{47C85D54-F68B-864B-9852-067997A6D6B3}"/>
                </a:ext>
              </a:extLst>
            </p:cNvPr>
            <p:cNvSpPr/>
            <p:nvPr/>
          </p:nvSpPr>
          <p:spPr>
            <a:xfrm rot="5400000">
              <a:off x="1154653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xmlns="" id="{7C2612D4-1EA3-1246-BC63-08E83651FB12}"/>
                </a:ext>
              </a:extLst>
            </p:cNvPr>
            <p:cNvSpPr/>
            <p:nvPr/>
          </p:nvSpPr>
          <p:spPr>
            <a:xfrm rot="5400000">
              <a:off x="111860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xmlns="" id="{84C2F762-B6ED-E74F-A2BB-C0A3A0AC3D01}"/>
                </a:ext>
              </a:extLst>
            </p:cNvPr>
            <p:cNvSpPr/>
            <p:nvPr/>
          </p:nvSpPr>
          <p:spPr>
            <a:xfrm rot="5400000">
              <a:off x="108256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xmlns="" id="{16510F18-194F-F944-A81D-05A141444B77}"/>
                </a:ext>
              </a:extLst>
            </p:cNvPr>
            <p:cNvSpPr/>
            <p:nvPr/>
          </p:nvSpPr>
          <p:spPr>
            <a:xfrm rot="5400000">
              <a:off x="104651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xmlns="" id="{AAFDC394-C915-C344-AC44-6C49D5ED4A83}"/>
                </a:ext>
              </a:extLst>
            </p:cNvPr>
            <p:cNvSpPr/>
            <p:nvPr/>
          </p:nvSpPr>
          <p:spPr>
            <a:xfrm rot="5400000">
              <a:off x="101047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xmlns="" id="{59485F26-DAC9-B444-95E4-3B0D8AE34419}"/>
                </a:ext>
              </a:extLst>
            </p:cNvPr>
            <p:cNvSpPr/>
            <p:nvPr/>
          </p:nvSpPr>
          <p:spPr>
            <a:xfrm rot="5400000">
              <a:off x="973992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xmlns="" id="{37D1A22F-BE9A-B343-89C0-16AD3A384DA6}"/>
                </a:ext>
              </a:extLst>
            </p:cNvPr>
            <p:cNvSpPr/>
            <p:nvPr/>
          </p:nvSpPr>
          <p:spPr>
            <a:xfrm rot="5400000">
              <a:off x="937947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xmlns="" id="{90FE73DB-21AC-9B45-B483-A959F64DE547}"/>
                </a:ext>
              </a:extLst>
            </p:cNvPr>
            <p:cNvSpPr/>
            <p:nvPr/>
          </p:nvSpPr>
          <p:spPr>
            <a:xfrm rot="5400000">
              <a:off x="901901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xmlns="" id="{53C02AE4-214F-2A4E-83F4-0E382EAED779}"/>
                </a:ext>
              </a:extLst>
            </p:cNvPr>
            <p:cNvSpPr/>
            <p:nvPr/>
          </p:nvSpPr>
          <p:spPr>
            <a:xfrm rot="5400000">
              <a:off x="865856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xmlns="" id="{25891A9D-DF1E-CD46-BFFA-07610DAFC6E8}"/>
                </a:ext>
              </a:extLst>
            </p:cNvPr>
            <p:cNvSpPr/>
            <p:nvPr/>
          </p:nvSpPr>
          <p:spPr>
            <a:xfrm rot="5400000">
              <a:off x="82981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xmlns="" id="{51ED90D8-220D-094D-A780-4C2E6C9D4F20}"/>
                </a:ext>
              </a:extLst>
            </p:cNvPr>
            <p:cNvSpPr/>
            <p:nvPr/>
          </p:nvSpPr>
          <p:spPr>
            <a:xfrm rot="5400000">
              <a:off x="79376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xmlns="" id="{C654B516-4BE7-CF49-B9C9-4493DFDDB363}"/>
                </a:ext>
              </a:extLst>
            </p:cNvPr>
            <p:cNvSpPr/>
            <p:nvPr/>
          </p:nvSpPr>
          <p:spPr>
            <a:xfrm rot="5400000">
              <a:off x="757720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xmlns="" id="{76551523-7AC2-634F-8EE7-B200BEDFF169}"/>
                </a:ext>
              </a:extLst>
            </p:cNvPr>
            <p:cNvSpPr/>
            <p:nvPr/>
          </p:nvSpPr>
          <p:spPr>
            <a:xfrm rot="5400000">
              <a:off x="72124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xmlns="" id="{CD5C62C5-94D1-9C4A-967C-86EEABE91743}"/>
                </a:ext>
              </a:extLst>
            </p:cNvPr>
            <p:cNvSpPr/>
            <p:nvPr/>
          </p:nvSpPr>
          <p:spPr>
            <a:xfrm rot="5400000">
              <a:off x="685195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4" name="Rectangle 233">
            <a:extLst>
              <a:ext uri="{FF2B5EF4-FFF2-40B4-BE49-F238E27FC236}">
                <a16:creationId xmlns:a16="http://schemas.microsoft.com/office/drawing/2014/main" xmlns="" id="{4BDC82C8-BE0C-1D4E-AA54-BC4BEAED10EF}"/>
              </a:ext>
            </a:extLst>
          </p:cNvPr>
          <p:cNvSpPr/>
          <p:nvPr/>
        </p:nvSpPr>
        <p:spPr>
          <a:xfrm>
            <a:off x="5001809" y="3202711"/>
            <a:ext cx="17174906" cy="72682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3C2DB3D-74B2-8043-ADB5-7C64E52013A0}"/>
              </a:ext>
            </a:extLst>
          </p:cNvPr>
          <p:cNvSpPr txBox="1"/>
          <p:nvPr/>
        </p:nvSpPr>
        <p:spPr>
          <a:xfrm>
            <a:off x="9031274" y="4124322"/>
            <a:ext cx="1281885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2.4 </a:t>
            </a:r>
            <a:r>
              <a:rPr lang="th-TH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รายงาน</a:t>
            </a:r>
            <a:r>
              <a:rPr lang="th-TH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ผลการตรวจราชการ</a:t>
            </a:r>
          </a:p>
          <a:p>
            <a:r>
              <a:rPr lang="th-TH" sz="10000" b="1" dirty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</a:t>
            </a:r>
            <a:r>
              <a:rPr lang="th-TH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   </a:t>
            </a:r>
            <a:r>
              <a:rPr lang="th-TH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แบบ</a:t>
            </a:r>
            <a:r>
              <a:rPr lang="th-TH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บูรณาการตามนโยบายของ</a:t>
            </a:r>
          </a:p>
          <a:p>
            <a:r>
              <a:rPr lang="th-TH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    ผู้ว่า</a:t>
            </a:r>
            <a:r>
              <a:rPr lang="th-TH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ราชการกรุงเทพมหานคร</a:t>
            </a:r>
            <a:endParaRPr lang="en-US" sz="10000" b="1" dirty="0">
              <a:solidFill>
                <a:schemeClr val="bg1"/>
              </a:solidFill>
              <a:latin typeface="TH SarabunPSK" pitchFamily="34" charset="-34"/>
              <a:ea typeface="Lato Black" panose="020F0502020204030203" pitchFamily="34" charset="0"/>
              <a:cs typeface="TH SarabunPSK" pitchFamily="34" charset="-34"/>
            </a:endParaRPr>
          </a:p>
        </p:txBody>
      </p:sp>
      <p:pic>
        <p:nvPicPr>
          <p:cNvPr id="117" name="รูปภาพ 1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394" y="12495530"/>
            <a:ext cx="679530" cy="92324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1"/>
          <a:stretch/>
        </p:blipFill>
        <p:spPr bwMode="auto">
          <a:xfrm>
            <a:off x="2490612" y="3211867"/>
            <a:ext cx="6519299" cy="736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4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AF569B1-7FB2-684B-9150-8CBD03DB83EF}"/>
              </a:ext>
            </a:extLst>
          </p:cNvPr>
          <p:cNvGrpSpPr/>
          <p:nvPr/>
        </p:nvGrpSpPr>
        <p:grpSpPr>
          <a:xfrm>
            <a:off x="0" y="-2"/>
            <a:ext cx="24377650" cy="13716004"/>
            <a:chOff x="0" y="-2"/>
            <a:chExt cx="24377650" cy="137160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5E05300-EE2C-754C-9495-B8827387D294}"/>
                </a:ext>
              </a:extLst>
            </p:cNvPr>
            <p:cNvGrpSpPr/>
            <p:nvPr/>
          </p:nvGrpSpPr>
          <p:grpSpPr>
            <a:xfrm>
              <a:off x="0" y="-2"/>
              <a:ext cx="24377650" cy="13716003"/>
              <a:chOff x="0" y="-1"/>
              <a:chExt cx="24377650" cy="12191002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2949FB38-9920-9A40-BFB4-1B241A81DA7E}"/>
                  </a:ext>
                </a:extLst>
              </p:cNvPr>
              <p:cNvSpPr/>
              <p:nvPr/>
            </p:nvSpPr>
            <p:spPr>
              <a:xfrm>
                <a:off x="0" y="-1"/>
                <a:ext cx="24377650" cy="60955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AF0CAF8E-DFF4-6648-BEE4-0FF367B11FCB}"/>
                  </a:ext>
                </a:extLst>
              </p:cNvPr>
              <p:cNvSpPr/>
              <p:nvPr/>
            </p:nvSpPr>
            <p:spPr>
              <a:xfrm>
                <a:off x="0" y="6095500"/>
                <a:ext cx="24377650" cy="6095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077EFA2-EB6A-734D-B530-52239F018B99}"/>
                </a:ext>
              </a:extLst>
            </p:cNvPr>
            <p:cNvSpPr/>
            <p:nvPr/>
          </p:nvSpPr>
          <p:spPr>
            <a:xfrm>
              <a:off x="0" y="3195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ADB051D-15EA-7D4C-98BC-69CDFDF010CF}"/>
                </a:ext>
              </a:extLst>
            </p:cNvPr>
            <p:cNvSpPr/>
            <p:nvPr/>
          </p:nvSpPr>
          <p:spPr>
            <a:xfrm>
              <a:off x="0" y="6800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418B84C-7CBB-3E42-8294-B5D1D6C8ECC9}"/>
                </a:ext>
              </a:extLst>
            </p:cNvPr>
            <p:cNvSpPr/>
            <p:nvPr/>
          </p:nvSpPr>
          <p:spPr>
            <a:xfrm>
              <a:off x="0" y="104046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A9DFBCB-BE0A-3C4D-BDDE-6D7F959CA4D2}"/>
                </a:ext>
              </a:extLst>
            </p:cNvPr>
            <p:cNvSpPr/>
            <p:nvPr/>
          </p:nvSpPr>
          <p:spPr>
            <a:xfrm>
              <a:off x="0" y="140091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D0D55EA-FA72-024B-9F86-016D85DC4EB4}"/>
                </a:ext>
              </a:extLst>
            </p:cNvPr>
            <p:cNvSpPr/>
            <p:nvPr/>
          </p:nvSpPr>
          <p:spPr>
            <a:xfrm>
              <a:off x="0" y="176571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E0227C2E-FC83-CA47-BAF5-7D81DF33DA7C}"/>
                </a:ext>
              </a:extLst>
            </p:cNvPr>
            <p:cNvSpPr/>
            <p:nvPr/>
          </p:nvSpPr>
          <p:spPr>
            <a:xfrm>
              <a:off x="0" y="212616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A879737A-7422-BB4F-A4E9-6BBB874B7000}"/>
                </a:ext>
              </a:extLst>
            </p:cNvPr>
            <p:cNvSpPr/>
            <p:nvPr/>
          </p:nvSpPr>
          <p:spPr>
            <a:xfrm>
              <a:off x="0" y="248661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A9CEF8C-AA6D-664B-9001-1C307C21C7D1}"/>
                </a:ext>
              </a:extLst>
            </p:cNvPr>
            <p:cNvSpPr/>
            <p:nvPr/>
          </p:nvSpPr>
          <p:spPr>
            <a:xfrm>
              <a:off x="0" y="284707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4017178-E08C-DD4E-AFAB-A3533CB9B982}"/>
                </a:ext>
              </a:extLst>
            </p:cNvPr>
            <p:cNvSpPr/>
            <p:nvPr/>
          </p:nvSpPr>
          <p:spPr>
            <a:xfrm>
              <a:off x="0" y="320752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73975C1-65BF-B941-906D-5823C370E43A}"/>
                </a:ext>
              </a:extLst>
            </p:cNvPr>
            <p:cNvSpPr/>
            <p:nvPr/>
          </p:nvSpPr>
          <p:spPr>
            <a:xfrm>
              <a:off x="0" y="356798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0867923-2B3F-DB49-994C-0A218DBBDF98}"/>
                </a:ext>
              </a:extLst>
            </p:cNvPr>
            <p:cNvSpPr/>
            <p:nvPr/>
          </p:nvSpPr>
          <p:spPr>
            <a:xfrm>
              <a:off x="0" y="392843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32B1634-B72D-7348-8D72-FBD9C5499AC4}"/>
                </a:ext>
              </a:extLst>
            </p:cNvPr>
            <p:cNvSpPr/>
            <p:nvPr/>
          </p:nvSpPr>
          <p:spPr>
            <a:xfrm>
              <a:off x="0" y="428888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7857FF1-203F-974D-9C72-9EDD42EBDA67}"/>
                </a:ext>
              </a:extLst>
            </p:cNvPr>
            <p:cNvSpPr/>
            <p:nvPr/>
          </p:nvSpPr>
          <p:spPr>
            <a:xfrm>
              <a:off x="0" y="465368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804AB37-9CB2-C94B-A840-AE9E5BC1C334}"/>
                </a:ext>
              </a:extLst>
            </p:cNvPr>
            <p:cNvSpPr/>
            <p:nvPr/>
          </p:nvSpPr>
          <p:spPr>
            <a:xfrm>
              <a:off x="0" y="501413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AB8E0A9-3A88-7348-9559-0E27FA49D2EA}"/>
                </a:ext>
              </a:extLst>
            </p:cNvPr>
            <p:cNvSpPr/>
            <p:nvPr/>
          </p:nvSpPr>
          <p:spPr>
            <a:xfrm>
              <a:off x="0" y="537459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1E33237-30CF-2146-B93F-D540734D7304}"/>
                </a:ext>
              </a:extLst>
            </p:cNvPr>
            <p:cNvSpPr/>
            <p:nvPr/>
          </p:nvSpPr>
          <p:spPr>
            <a:xfrm>
              <a:off x="0" y="573504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27AB700-E751-7047-B063-646D5827B46A}"/>
                </a:ext>
              </a:extLst>
            </p:cNvPr>
            <p:cNvSpPr/>
            <p:nvPr/>
          </p:nvSpPr>
          <p:spPr>
            <a:xfrm>
              <a:off x="0" y="609550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F808D13-A8B5-6547-B668-586771637324}"/>
                </a:ext>
              </a:extLst>
            </p:cNvPr>
            <p:cNvSpPr/>
            <p:nvPr/>
          </p:nvSpPr>
          <p:spPr>
            <a:xfrm>
              <a:off x="0" y="645595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4767206D-8AA8-1840-A5F4-627CE7445023}"/>
                </a:ext>
              </a:extLst>
            </p:cNvPr>
            <p:cNvSpPr/>
            <p:nvPr/>
          </p:nvSpPr>
          <p:spPr>
            <a:xfrm>
              <a:off x="0" y="681640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4CCAC9A-AD5A-5441-94F7-3264406C808D}"/>
                </a:ext>
              </a:extLst>
            </p:cNvPr>
            <p:cNvSpPr/>
            <p:nvPr/>
          </p:nvSpPr>
          <p:spPr>
            <a:xfrm>
              <a:off x="0" y="717686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1622A78A-4921-3446-9D07-061DCA1AD931}"/>
                </a:ext>
              </a:extLst>
            </p:cNvPr>
            <p:cNvSpPr/>
            <p:nvPr/>
          </p:nvSpPr>
          <p:spPr>
            <a:xfrm>
              <a:off x="0" y="754165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F58040FF-7D89-6D41-8577-179D87583C14}"/>
                </a:ext>
              </a:extLst>
            </p:cNvPr>
            <p:cNvSpPr/>
            <p:nvPr/>
          </p:nvSpPr>
          <p:spPr>
            <a:xfrm>
              <a:off x="0" y="790211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28EA6B68-2D49-574D-A71B-BF86E782FDDF}"/>
                </a:ext>
              </a:extLst>
            </p:cNvPr>
            <p:cNvSpPr/>
            <p:nvPr/>
          </p:nvSpPr>
          <p:spPr>
            <a:xfrm>
              <a:off x="0" y="826256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38D89E81-742C-0B4E-871D-9FEE47A74147}"/>
                </a:ext>
              </a:extLst>
            </p:cNvPr>
            <p:cNvSpPr/>
            <p:nvPr/>
          </p:nvSpPr>
          <p:spPr>
            <a:xfrm>
              <a:off x="0" y="862302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6577E23-008D-9841-A535-B4B18EDE82D6}"/>
                </a:ext>
              </a:extLst>
            </p:cNvPr>
            <p:cNvSpPr/>
            <p:nvPr/>
          </p:nvSpPr>
          <p:spPr>
            <a:xfrm>
              <a:off x="0" y="898347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01556508-917B-114B-A344-229393DE2F21}"/>
                </a:ext>
              </a:extLst>
            </p:cNvPr>
            <p:cNvSpPr/>
            <p:nvPr/>
          </p:nvSpPr>
          <p:spPr>
            <a:xfrm>
              <a:off x="0" y="934392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2319C9A5-4910-0C4A-A438-623E08AA90E3}"/>
                </a:ext>
              </a:extLst>
            </p:cNvPr>
            <p:cNvSpPr/>
            <p:nvPr/>
          </p:nvSpPr>
          <p:spPr>
            <a:xfrm>
              <a:off x="0" y="970438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1D9E485C-C35A-A843-B63C-6FD834641A73}"/>
                </a:ext>
              </a:extLst>
            </p:cNvPr>
            <p:cNvSpPr/>
            <p:nvPr/>
          </p:nvSpPr>
          <p:spPr>
            <a:xfrm>
              <a:off x="0" y="1006483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8C018DD2-F7A2-9044-9197-39563945041E}"/>
                </a:ext>
              </a:extLst>
            </p:cNvPr>
            <p:cNvSpPr/>
            <p:nvPr/>
          </p:nvSpPr>
          <p:spPr>
            <a:xfrm>
              <a:off x="0" y="1042963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AC0A15BB-061D-C84C-8FA0-B3C185985C63}"/>
                </a:ext>
              </a:extLst>
            </p:cNvPr>
            <p:cNvSpPr/>
            <p:nvPr/>
          </p:nvSpPr>
          <p:spPr>
            <a:xfrm>
              <a:off x="0" y="1079008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EDD1C70C-E256-1142-8259-7448B83A316A}"/>
                </a:ext>
              </a:extLst>
            </p:cNvPr>
            <p:cNvSpPr/>
            <p:nvPr/>
          </p:nvSpPr>
          <p:spPr>
            <a:xfrm>
              <a:off x="0" y="1115054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AF6983C9-9C49-FD41-996B-6CDF1F2537B3}"/>
                </a:ext>
              </a:extLst>
            </p:cNvPr>
            <p:cNvSpPr/>
            <p:nvPr/>
          </p:nvSpPr>
          <p:spPr>
            <a:xfrm>
              <a:off x="0" y="1151099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B3F6A65B-5DA1-5440-82E5-A7D70A79DD0C}"/>
                </a:ext>
              </a:extLst>
            </p:cNvPr>
            <p:cNvSpPr/>
            <p:nvPr/>
          </p:nvSpPr>
          <p:spPr>
            <a:xfrm>
              <a:off x="0" y="1187144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B56E1389-5761-3E43-8A66-CA6E5393F4E8}"/>
                </a:ext>
              </a:extLst>
            </p:cNvPr>
            <p:cNvSpPr/>
            <p:nvPr/>
          </p:nvSpPr>
          <p:spPr>
            <a:xfrm>
              <a:off x="0" y="1223190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E2A1ECEF-DC82-2D4C-B2DC-CBC16EFF6E7A}"/>
                </a:ext>
              </a:extLst>
            </p:cNvPr>
            <p:cNvSpPr/>
            <p:nvPr/>
          </p:nvSpPr>
          <p:spPr>
            <a:xfrm>
              <a:off x="0" y="1259235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0A43CC12-E17F-F54F-B124-51A7E9AD8E21}"/>
                </a:ext>
              </a:extLst>
            </p:cNvPr>
            <p:cNvSpPr/>
            <p:nvPr/>
          </p:nvSpPr>
          <p:spPr>
            <a:xfrm>
              <a:off x="0" y="129571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59352F14-9F2C-014F-AE40-9DE9FD7C5173}"/>
                </a:ext>
              </a:extLst>
            </p:cNvPr>
            <p:cNvSpPr/>
            <p:nvPr/>
          </p:nvSpPr>
          <p:spPr>
            <a:xfrm>
              <a:off x="0" y="133176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8C4A4E23-FD87-374A-99D5-8E2A1EAE2BD9}"/>
                </a:ext>
              </a:extLst>
            </p:cNvPr>
            <p:cNvSpPr/>
            <p:nvPr/>
          </p:nvSpPr>
          <p:spPr>
            <a:xfrm rot="5400000">
              <a:off x="649149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6C5A7AAE-0234-A646-BEEC-1F941B73D464}"/>
                </a:ext>
              </a:extLst>
            </p:cNvPr>
            <p:cNvSpPr/>
            <p:nvPr/>
          </p:nvSpPr>
          <p:spPr>
            <a:xfrm rot="5400000">
              <a:off x="613104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FD8D4A20-908E-3B47-BD19-2782BA4E30D4}"/>
                </a:ext>
              </a:extLst>
            </p:cNvPr>
            <p:cNvSpPr/>
            <p:nvPr/>
          </p:nvSpPr>
          <p:spPr>
            <a:xfrm rot="5400000">
              <a:off x="577059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8C8845CF-030F-5E4F-84C4-48D903A35D96}"/>
                </a:ext>
              </a:extLst>
            </p:cNvPr>
            <p:cNvSpPr/>
            <p:nvPr/>
          </p:nvSpPr>
          <p:spPr>
            <a:xfrm rot="5400000">
              <a:off x="541013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AE65F3FF-0387-3D45-9C8E-7EEF6F7FC884}"/>
                </a:ext>
              </a:extLst>
            </p:cNvPr>
            <p:cNvSpPr/>
            <p:nvPr/>
          </p:nvSpPr>
          <p:spPr>
            <a:xfrm rot="5400000">
              <a:off x="504534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3EE5EEF1-7FB1-FA49-8153-C6C4D6B82C86}"/>
                </a:ext>
              </a:extLst>
            </p:cNvPr>
            <p:cNvSpPr/>
            <p:nvPr/>
          </p:nvSpPr>
          <p:spPr>
            <a:xfrm rot="5400000">
              <a:off x="46848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B63B8EE1-7F82-2643-B47C-698D6B843E4B}"/>
                </a:ext>
              </a:extLst>
            </p:cNvPr>
            <p:cNvSpPr/>
            <p:nvPr/>
          </p:nvSpPr>
          <p:spPr>
            <a:xfrm rot="5400000">
              <a:off x="43244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F4C81F82-5630-CD48-9C73-001D224029F5}"/>
                </a:ext>
              </a:extLst>
            </p:cNvPr>
            <p:cNvSpPr/>
            <p:nvPr/>
          </p:nvSpPr>
          <p:spPr>
            <a:xfrm rot="5400000">
              <a:off x="39639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9BAB7FF6-E0C6-EC47-B355-454A9744451F}"/>
                </a:ext>
              </a:extLst>
            </p:cNvPr>
            <p:cNvSpPr/>
            <p:nvPr/>
          </p:nvSpPr>
          <p:spPr>
            <a:xfrm rot="5400000">
              <a:off x="36035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871EA53F-2145-1A4A-A6E7-777FF9287F78}"/>
                </a:ext>
              </a:extLst>
            </p:cNvPr>
            <p:cNvSpPr/>
            <p:nvPr/>
          </p:nvSpPr>
          <p:spPr>
            <a:xfrm rot="5400000">
              <a:off x="32430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73855081-A73D-4A44-8AEB-8D5BD2F206B4}"/>
                </a:ext>
              </a:extLst>
            </p:cNvPr>
            <p:cNvSpPr/>
            <p:nvPr/>
          </p:nvSpPr>
          <p:spPr>
            <a:xfrm rot="5400000">
              <a:off x="288261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31A37311-DA06-1941-A00C-55FD19CACF64}"/>
                </a:ext>
              </a:extLst>
            </p:cNvPr>
            <p:cNvSpPr/>
            <p:nvPr/>
          </p:nvSpPr>
          <p:spPr>
            <a:xfrm rot="5400000">
              <a:off x="252216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0C497B6A-D4FA-7347-A72A-0C3293E5D1AC}"/>
                </a:ext>
              </a:extLst>
            </p:cNvPr>
            <p:cNvSpPr/>
            <p:nvPr/>
          </p:nvSpPr>
          <p:spPr>
            <a:xfrm rot="5400000">
              <a:off x="21573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0670FF60-E1FC-2F4C-B984-E4541D2C1FFD}"/>
                </a:ext>
              </a:extLst>
            </p:cNvPr>
            <p:cNvSpPr/>
            <p:nvPr/>
          </p:nvSpPr>
          <p:spPr>
            <a:xfrm rot="5400000">
              <a:off x="17969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CA250DD1-FBFD-5F4F-8994-14C2343706D3}"/>
                </a:ext>
              </a:extLst>
            </p:cNvPr>
            <p:cNvSpPr/>
            <p:nvPr/>
          </p:nvSpPr>
          <p:spPr>
            <a:xfrm rot="5400000">
              <a:off x="14364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BA38016F-4BBD-174F-9321-F76CC30E0702}"/>
                </a:ext>
              </a:extLst>
            </p:cNvPr>
            <p:cNvSpPr/>
            <p:nvPr/>
          </p:nvSpPr>
          <p:spPr>
            <a:xfrm rot="5400000">
              <a:off x="10760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2887536D-4FBE-9B45-8882-A411A1AB0566}"/>
                </a:ext>
              </a:extLst>
            </p:cNvPr>
            <p:cNvSpPr/>
            <p:nvPr/>
          </p:nvSpPr>
          <p:spPr>
            <a:xfrm rot="5400000">
              <a:off x="7155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62A62DC0-5852-AB43-B918-3AC61B7FD82B}"/>
                </a:ext>
              </a:extLst>
            </p:cNvPr>
            <p:cNvSpPr/>
            <p:nvPr/>
          </p:nvSpPr>
          <p:spPr>
            <a:xfrm rot="5400000">
              <a:off x="3550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0BA6621C-AF54-AC4E-9176-C65848AAD152}"/>
                </a:ext>
              </a:extLst>
            </p:cNvPr>
            <p:cNvSpPr/>
            <p:nvPr/>
          </p:nvSpPr>
          <p:spPr>
            <a:xfrm rot="5400000">
              <a:off x="-53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7F2B4C55-33EA-4A4E-BE38-9C1CA5A3FED1}"/>
                </a:ext>
              </a:extLst>
            </p:cNvPr>
            <p:cNvSpPr/>
            <p:nvPr/>
          </p:nvSpPr>
          <p:spPr>
            <a:xfrm rot="5400000">
              <a:off x="-3658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A9034A32-8F4D-D042-A17E-BE49A0702313}"/>
                </a:ext>
              </a:extLst>
            </p:cNvPr>
            <p:cNvSpPr/>
            <p:nvPr/>
          </p:nvSpPr>
          <p:spPr>
            <a:xfrm rot="5400000">
              <a:off x="-7306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5E86B7AB-1150-1A46-B620-E73AB88FEC60}"/>
                </a:ext>
              </a:extLst>
            </p:cNvPr>
            <p:cNvSpPr/>
            <p:nvPr/>
          </p:nvSpPr>
          <p:spPr>
            <a:xfrm rot="5400000">
              <a:off x="-109106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82737585-4702-D444-A311-5E2EAA614E26}"/>
                </a:ext>
              </a:extLst>
            </p:cNvPr>
            <p:cNvSpPr/>
            <p:nvPr/>
          </p:nvSpPr>
          <p:spPr>
            <a:xfrm rot="5400000">
              <a:off x="-145151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022AE0B9-5F75-144A-9C4E-CB7746182DC0}"/>
                </a:ext>
              </a:extLst>
            </p:cNvPr>
            <p:cNvSpPr/>
            <p:nvPr/>
          </p:nvSpPr>
          <p:spPr>
            <a:xfrm rot="5400000">
              <a:off x="-181196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EC4E27C9-FFEA-B041-A248-298EEBF2E448}"/>
                </a:ext>
              </a:extLst>
            </p:cNvPr>
            <p:cNvSpPr/>
            <p:nvPr/>
          </p:nvSpPr>
          <p:spPr>
            <a:xfrm rot="5400000">
              <a:off x="-21724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A25918F5-6566-0E43-9AFB-BF0F7471CFF4}"/>
                </a:ext>
              </a:extLst>
            </p:cNvPr>
            <p:cNvSpPr/>
            <p:nvPr/>
          </p:nvSpPr>
          <p:spPr>
            <a:xfrm rot="5400000">
              <a:off x="-25328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D376A93B-8F2C-D447-A7A4-70A2D51636C2}"/>
                </a:ext>
              </a:extLst>
            </p:cNvPr>
            <p:cNvSpPr/>
            <p:nvPr/>
          </p:nvSpPr>
          <p:spPr>
            <a:xfrm rot="5400000">
              <a:off x="-28933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FFC6CBDB-C514-CF43-9D4C-4FAA9403BA1C}"/>
                </a:ext>
              </a:extLst>
            </p:cNvPr>
            <p:cNvSpPr/>
            <p:nvPr/>
          </p:nvSpPr>
          <p:spPr>
            <a:xfrm rot="5400000">
              <a:off x="-32537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B12984BB-84F3-6041-ABB8-3C5061E497E5}"/>
                </a:ext>
              </a:extLst>
            </p:cNvPr>
            <p:cNvSpPr/>
            <p:nvPr/>
          </p:nvSpPr>
          <p:spPr>
            <a:xfrm rot="5400000">
              <a:off x="-361858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ECCA0F1F-25EA-D544-A5EF-D9FD63E41202}"/>
                </a:ext>
              </a:extLst>
            </p:cNvPr>
            <p:cNvSpPr/>
            <p:nvPr/>
          </p:nvSpPr>
          <p:spPr>
            <a:xfrm rot="5400000">
              <a:off x="-397903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3951F54C-CE1E-6A41-9CD5-7388B264D056}"/>
                </a:ext>
              </a:extLst>
            </p:cNvPr>
            <p:cNvSpPr/>
            <p:nvPr/>
          </p:nvSpPr>
          <p:spPr>
            <a:xfrm rot="5400000">
              <a:off x="-433948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660A0B44-51E2-8C45-8700-90C2F2674D8B}"/>
                </a:ext>
              </a:extLst>
            </p:cNvPr>
            <p:cNvSpPr/>
            <p:nvPr/>
          </p:nvSpPr>
          <p:spPr>
            <a:xfrm rot="5400000">
              <a:off x="-469994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AAAF7440-D61B-884D-854F-E2EE161C340F}"/>
                </a:ext>
              </a:extLst>
            </p:cNvPr>
            <p:cNvSpPr/>
            <p:nvPr/>
          </p:nvSpPr>
          <p:spPr>
            <a:xfrm rot="5400000">
              <a:off x="-50603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C30C0C55-8CAD-064E-BC12-D3247795FE86}"/>
                </a:ext>
              </a:extLst>
            </p:cNvPr>
            <p:cNvSpPr/>
            <p:nvPr/>
          </p:nvSpPr>
          <p:spPr>
            <a:xfrm rot="5400000">
              <a:off x="-54208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108E0A4A-2B5C-CB47-8BE1-5BF7BBE0A9D7}"/>
                </a:ext>
              </a:extLst>
            </p:cNvPr>
            <p:cNvSpPr/>
            <p:nvPr/>
          </p:nvSpPr>
          <p:spPr>
            <a:xfrm rot="5400000">
              <a:off x="-57813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759B5672-6E12-4F44-87AE-686BB38FDF43}"/>
                </a:ext>
              </a:extLst>
            </p:cNvPr>
            <p:cNvSpPr/>
            <p:nvPr/>
          </p:nvSpPr>
          <p:spPr>
            <a:xfrm rot="5400000">
              <a:off x="-61461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F350687D-4CBC-3D44-A50C-AFD55AA3C705}"/>
                </a:ext>
              </a:extLst>
            </p:cNvPr>
            <p:cNvSpPr/>
            <p:nvPr/>
          </p:nvSpPr>
          <p:spPr>
            <a:xfrm rot="5400000">
              <a:off x="-650655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63DBB084-6D78-EF44-9CF9-068232F25F47}"/>
                </a:ext>
              </a:extLst>
            </p:cNvPr>
            <p:cNvSpPr/>
            <p:nvPr/>
          </p:nvSpPr>
          <p:spPr>
            <a:xfrm rot="5400000">
              <a:off x="173224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A187979-BE5E-3F46-8F0D-EAAA0D3CD0E1}"/>
                </a:ext>
              </a:extLst>
            </p:cNvPr>
            <p:cNvSpPr/>
            <p:nvPr/>
          </p:nvSpPr>
          <p:spPr>
            <a:xfrm rot="5400000">
              <a:off x="169620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439CB854-7CED-4144-A6C8-7129E59BADA5}"/>
                </a:ext>
              </a:extLst>
            </p:cNvPr>
            <p:cNvSpPr/>
            <p:nvPr/>
          </p:nvSpPr>
          <p:spPr>
            <a:xfrm rot="5400000">
              <a:off x="166015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97AE3748-9898-ED40-BA1A-C95A21ACF4F3}"/>
                </a:ext>
              </a:extLst>
            </p:cNvPr>
            <p:cNvSpPr/>
            <p:nvPr/>
          </p:nvSpPr>
          <p:spPr>
            <a:xfrm rot="5400000">
              <a:off x="162411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FEC52661-3DDC-7840-ADB5-84008990A208}"/>
                </a:ext>
              </a:extLst>
            </p:cNvPr>
            <p:cNvSpPr/>
            <p:nvPr/>
          </p:nvSpPr>
          <p:spPr>
            <a:xfrm rot="5400000">
              <a:off x="158806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11D8DFBE-DF76-4F41-ADCE-D02AF3952068}"/>
                </a:ext>
              </a:extLst>
            </p:cNvPr>
            <p:cNvSpPr/>
            <p:nvPr/>
          </p:nvSpPr>
          <p:spPr>
            <a:xfrm rot="5400000">
              <a:off x="1551587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AD35B7E4-1152-FA4E-9717-B874BC71211D}"/>
                </a:ext>
              </a:extLst>
            </p:cNvPr>
            <p:cNvSpPr/>
            <p:nvPr/>
          </p:nvSpPr>
          <p:spPr>
            <a:xfrm rot="5400000">
              <a:off x="1515542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AD263F1D-52C5-8940-82E7-60A6DF383B9F}"/>
                </a:ext>
              </a:extLst>
            </p:cNvPr>
            <p:cNvSpPr/>
            <p:nvPr/>
          </p:nvSpPr>
          <p:spPr>
            <a:xfrm rot="5400000">
              <a:off x="147949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06D7B33F-A7D4-C642-B6C5-E8487B04E7EA}"/>
                </a:ext>
              </a:extLst>
            </p:cNvPr>
            <p:cNvSpPr/>
            <p:nvPr/>
          </p:nvSpPr>
          <p:spPr>
            <a:xfrm rot="5400000">
              <a:off x="144345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0E24433C-9F8D-A042-90CE-CBE1733172E9}"/>
                </a:ext>
              </a:extLst>
            </p:cNvPr>
            <p:cNvSpPr/>
            <p:nvPr/>
          </p:nvSpPr>
          <p:spPr>
            <a:xfrm rot="5400000">
              <a:off x="140740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249B6CD-70CA-174D-AA85-8005EB9E7E91}"/>
                </a:ext>
              </a:extLst>
            </p:cNvPr>
            <p:cNvSpPr/>
            <p:nvPr/>
          </p:nvSpPr>
          <p:spPr>
            <a:xfrm rot="5400000">
              <a:off x="137136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73DBDCB2-8CFE-BF43-879F-57085F5BA4E0}"/>
                </a:ext>
              </a:extLst>
            </p:cNvPr>
            <p:cNvSpPr/>
            <p:nvPr/>
          </p:nvSpPr>
          <p:spPr>
            <a:xfrm rot="5400000">
              <a:off x="133531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5693ABE8-4431-1248-B031-711E05C87732}"/>
                </a:ext>
              </a:extLst>
            </p:cNvPr>
            <p:cNvSpPr/>
            <p:nvPr/>
          </p:nvSpPr>
          <p:spPr>
            <a:xfrm rot="5400000">
              <a:off x="129926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267D7DC4-0CE8-C348-92A8-7C2A66E0BBAF}"/>
                </a:ext>
              </a:extLst>
            </p:cNvPr>
            <p:cNvSpPr/>
            <p:nvPr/>
          </p:nvSpPr>
          <p:spPr>
            <a:xfrm rot="5400000">
              <a:off x="126279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64E22688-9F63-DC45-9733-E2D9DF793CED}"/>
                </a:ext>
              </a:extLst>
            </p:cNvPr>
            <p:cNvSpPr/>
            <p:nvPr/>
          </p:nvSpPr>
          <p:spPr>
            <a:xfrm rot="5400000">
              <a:off x="1226744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F5D23D5A-F2EF-E14A-A1FE-E21E8ACBA382}"/>
                </a:ext>
              </a:extLst>
            </p:cNvPr>
            <p:cNvSpPr/>
            <p:nvPr/>
          </p:nvSpPr>
          <p:spPr>
            <a:xfrm rot="5400000">
              <a:off x="1190699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E0A25594-D945-F846-9C7B-CEF358EA7D83}"/>
                </a:ext>
              </a:extLst>
            </p:cNvPr>
            <p:cNvSpPr/>
            <p:nvPr/>
          </p:nvSpPr>
          <p:spPr>
            <a:xfrm rot="5400000">
              <a:off x="1154653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D20A05D8-FAC4-4E4F-809D-16590D1245D1}"/>
                </a:ext>
              </a:extLst>
            </p:cNvPr>
            <p:cNvSpPr/>
            <p:nvPr/>
          </p:nvSpPr>
          <p:spPr>
            <a:xfrm rot="5400000">
              <a:off x="111860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4C596366-824F-4440-8D96-63EB6B513149}"/>
                </a:ext>
              </a:extLst>
            </p:cNvPr>
            <p:cNvSpPr/>
            <p:nvPr/>
          </p:nvSpPr>
          <p:spPr>
            <a:xfrm rot="5400000">
              <a:off x="108256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9966A841-130E-FC4D-889A-A4E8F141AB1B}"/>
                </a:ext>
              </a:extLst>
            </p:cNvPr>
            <p:cNvSpPr/>
            <p:nvPr/>
          </p:nvSpPr>
          <p:spPr>
            <a:xfrm rot="5400000">
              <a:off x="104651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073F932E-FED2-BF44-A82B-E391BF701496}"/>
                </a:ext>
              </a:extLst>
            </p:cNvPr>
            <p:cNvSpPr/>
            <p:nvPr/>
          </p:nvSpPr>
          <p:spPr>
            <a:xfrm rot="5400000">
              <a:off x="101047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CE5B6BD1-D5A3-0D40-8B32-CCA2BBBD923E}"/>
                </a:ext>
              </a:extLst>
            </p:cNvPr>
            <p:cNvSpPr/>
            <p:nvPr/>
          </p:nvSpPr>
          <p:spPr>
            <a:xfrm rot="5400000">
              <a:off x="973992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4DB50593-B5FC-D74B-B2EC-86B4969BE235}"/>
                </a:ext>
              </a:extLst>
            </p:cNvPr>
            <p:cNvSpPr/>
            <p:nvPr/>
          </p:nvSpPr>
          <p:spPr>
            <a:xfrm rot="5400000">
              <a:off x="937947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82268F31-7789-3C4D-A9CF-9ABF2783683C}"/>
                </a:ext>
              </a:extLst>
            </p:cNvPr>
            <p:cNvSpPr/>
            <p:nvPr/>
          </p:nvSpPr>
          <p:spPr>
            <a:xfrm rot="5400000">
              <a:off x="901901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D38829D5-4B68-AD42-9F66-C88A5FCA4DE1}"/>
                </a:ext>
              </a:extLst>
            </p:cNvPr>
            <p:cNvSpPr/>
            <p:nvPr/>
          </p:nvSpPr>
          <p:spPr>
            <a:xfrm rot="5400000">
              <a:off x="865856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D87BC6A2-F362-A349-93AC-8EEBDE0BA4F6}"/>
                </a:ext>
              </a:extLst>
            </p:cNvPr>
            <p:cNvSpPr/>
            <p:nvPr/>
          </p:nvSpPr>
          <p:spPr>
            <a:xfrm rot="5400000">
              <a:off x="82981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9006DDD4-47A5-2545-AE96-62917C214A20}"/>
                </a:ext>
              </a:extLst>
            </p:cNvPr>
            <p:cNvSpPr/>
            <p:nvPr/>
          </p:nvSpPr>
          <p:spPr>
            <a:xfrm rot="5400000">
              <a:off x="79376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7A9EDF94-82C3-0044-9F10-976613266176}"/>
                </a:ext>
              </a:extLst>
            </p:cNvPr>
            <p:cNvSpPr/>
            <p:nvPr/>
          </p:nvSpPr>
          <p:spPr>
            <a:xfrm rot="5400000">
              <a:off x="757720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6874DE33-A99B-5543-BED2-59F3F281B905}"/>
                </a:ext>
              </a:extLst>
            </p:cNvPr>
            <p:cNvSpPr/>
            <p:nvPr/>
          </p:nvSpPr>
          <p:spPr>
            <a:xfrm rot="5400000">
              <a:off x="72124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B152584B-13FF-434C-84FF-E0CCC191DCFA}"/>
                </a:ext>
              </a:extLst>
            </p:cNvPr>
            <p:cNvSpPr/>
            <p:nvPr/>
          </p:nvSpPr>
          <p:spPr>
            <a:xfrm rot="5400000">
              <a:off x="685195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06E7A98B-FC0A-7842-9192-A2EEB88E50E7}"/>
              </a:ext>
            </a:extLst>
          </p:cNvPr>
          <p:cNvSpPr/>
          <p:nvPr/>
        </p:nvSpPr>
        <p:spPr>
          <a:xfrm>
            <a:off x="1892593" y="2573928"/>
            <a:ext cx="20705372" cy="107793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4" name="รูปภาพ 1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394" y="12495530"/>
            <a:ext cx="679530" cy="923243"/>
          </a:xfrm>
          <a:prstGeom prst="rect">
            <a:avLst/>
          </a:prstGeom>
        </p:spPr>
      </p:pic>
      <p:sp>
        <p:nvSpPr>
          <p:cNvPr id="2" name="แผนผังลำดับงาน: การเตรียมการ 1"/>
          <p:cNvSpPr/>
          <p:nvPr/>
        </p:nvSpPr>
        <p:spPr>
          <a:xfrm>
            <a:off x="7848935" y="2936104"/>
            <a:ext cx="8976561" cy="1323439"/>
          </a:xfrm>
          <a:prstGeom prst="flowChartPreparation">
            <a:avLst/>
          </a:prstGeom>
          <a:gradFill flip="none" rotWithShape="1">
            <a:gsLst>
              <a:gs pos="0">
                <a:srgbClr val="000066"/>
              </a:gs>
              <a:gs pos="48000">
                <a:srgbClr val="0000B0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none">
            <a:spAutoFit/>
          </a:bodyPr>
          <a:lstStyle/>
          <a:p>
            <a:r>
              <a:rPr lang="th-TH" sz="8000" b="1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หน่วยศึกษานิเทศก์</a:t>
            </a:r>
            <a:endParaRPr lang="th-TH" sz="8000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934834" y="-31130"/>
            <a:ext cx="2154760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rgbClr val="000066"/>
                </a:solidFill>
                <a:effectLst>
                  <a:glow rad="190500">
                    <a:schemeClr val="bg1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2.4 </a:t>
            </a:r>
            <a:r>
              <a:rPr lang="th-TH" sz="8800" b="1" dirty="0">
                <a:solidFill>
                  <a:srgbClr val="000066"/>
                </a:solidFill>
                <a:effectLst>
                  <a:glow rad="190500">
                    <a:schemeClr val="bg1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รายงานผลการตรวจ</a:t>
            </a:r>
            <a:r>
              <a:rPr lang="th-TH" sz="8800" b="1" dirty="0" smtClean="0">
                <a:solidFill>
                  <a:srgbClr val="000066"/>
                </a:solidFill>
                <a:effectLst>
                  <a:glow rad="190500">
                    <a:schemeClr val="bg1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ราชการแบบ</a:t>
            </a:r>
            <a:r>
              <a:rPr lang="th-TH" sz="8800" b="1" dirty="0">
                <a:solidFill>
                  <a:srgbClr val="000066"/>
                </a:solidFill>
                <a:effectLst>
                  <a:glow rad="190500">
                    <a:schemeClr val="bg1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บูรณาการตามนโยบายของ</a:t>
            </a:r>
          </a:p>
          <a:p>
            <a:r>
              <a:rPr lang="th-TH" sz="8800" b="1" dirty="0">
                <a:solidFill>
                  <a:srgbClr val="000066"/>
                </a:solidFill>
                <a:effectLst>
                  <a:glow rad="190500">
                    <a:schemeClr val="bg1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    ผู้ว่าราชการกรุงเทพมหานคร</a:t>
            </a:r>
            <a:endParaRPr lang="en-US" sz="8800" b="1" dirty="0">
              <a:solidFill>
                <a:srgbClr val="000066"/>
              </a:solidFill>
              <a:effectLst>
                <a:glow rad="190500">
                  <a:schemeClr val="bg1"/>
                </a:glow>
              </a:effectLst>
              <a:latin typeface="TH SarabunPSK" pitchFamily="34" charset="-34"/>
              <a:ea typeface="Lato Black" panose="020F0502020204030203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297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AF569B1-7FB2-684B-9150-8CBD03DB83EF}"/>
              </a:ext>
            </a:extLst>
          </p:cNvPr>
          <p:cNvGrpSpPr/>
          <p:nvPr/>
        </p:nvGrpSpPr>
        <p:grpSpPr>
          <a:xfrm>
            <a:off x="0" y="-2"/>
            <a:ext cx="24377650" cy="13716004"/>
            <a:chOff x="0" y="-2"/>
            <a:chExt cx="24377650" cy="137160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5E05300-EE2C-754C-9495-B8827387D294}"/>
                </a:ext>
              </a:extLst>
            </p:cNvPr>
            <p:cNvGrpSpPr/>
            <p:nvPr/>
          </p:nvGrpSpPr>
          <p:grpSpPr>
            <a:xfrm>
              <a:off x="0" y="-2"/>
              <a:ext cx="24377650" cy="13716003"/>
              <a:chOff x="0" y="-1"/>
              <a:chExt cx="24377650" cy="12191002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2949FB38-9920-9A40-BFB4-1B241A81DA7E}"/>
                  </a:ext>
                </a:extLst>
              </p:cNvPr>
              <p:cNvSpPr/>
              <p:nvPr/>
            </p:nvSpPr>
            <p:spPr>
              <a:xfrm>
                <a:off x="0" y="-1"/>
                <a:ext cx="24377650" cy="60955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AF0CAF8E-DFF4-6648-BEE4-0FF367B11FCB}"/>
                  </a:ext>
                </a:extLst>
              </p:cNvPr>
              <p:cNvSpPr/>
              <p:nvPr/>
            </p:nvSpPr>
            <p:spPr>
              <a:xfrm>
                <a:off x="0" y="6095500"/>
                <a:ext cx="24377650" cy="6095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077EFA2-EB6A-734D-B530-52239F018B99}"/>
                </a:ext>
              </a:extLst>
            </p:cNvPr>
            <p:cNvSpPr/>
            <p:nvPr/>
          </p:nvSpPr>
          <p:spPr>
            <a:xfrm>
              <a:off x="0" y="3195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ADB051D-15EA-7D4C-98BC-69CDFDF010CF}"/>
                </a:ext>
              </a:extLst>
            </p:cNvPr>
            <p:cNvSpPr/>
            <p:nvPr/>
          </p:nvSpPr>
          <p:spPr>
            <a:xfrm>
              <a:off x="0" y="6800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418B84C-7CBB-3E42-8294-B5D1D6C8ECC9}"/>
                </a:ext>
              </a:extLst>
            </p:cNvPr>
            <p:cNvSpPr/>
            <p:nvPr/>
          </p:nvSpPr>
          <p:spPr>
            <a:xfrm>
              <a:off x="0" y="104046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A9DFBCB-BE0A-3C4D-BDDE-6D7F959CA4D2}"/>
                </a:ext>
              </a:extLst>
            </p:cNvPr>
            <p:cNvSpPr/>
            <p:nvPr/>
          </p:nvSpPr>
          <p:spPr>
            <a:xfrm>
              <a:off x="0" y="140091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D0D55EA-FA72-024B-9F86-016D85DC4EB4}"/>
                </a:ext>
              </a:extLst>
            </p:cNvPr>
            <p:cNvSpPr/>
            <p:nvPr/>
          </p:nvSpPr>
          <p:spPr>
            <a:xfrm>
              <a:off x="0" y="176571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E0227C2E-FC83-CA47-BAF5-7D81DF33DA7C}"/>
                </a:ext>
              </a:extLst>
            </p:cNvPr>
            <p:cNvSpPr/>
            <p:nvPr/>
          </p:nvSpPr>
          <p:spPr>
            <a:xfrm>
              <a:off x="0" y="212616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A879737A-7422-BB4F-A4E9-6BBB874B7000}"/>
                </a:ext>
              </a:extLst>
            </p:cNvPr>
            <p:cNvSpPr/>
            <p:nvPr/>
          </p:nvSpPr>
          <p:spPr>
            <a:xfrm>
              <a:off x="0" y="248661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A9CEF8C-AA6D-664B-9001-1C307C21C7D1}"/>
                </a:ext>
              </a:extLst>
            </p:cNvPr>
            <p:cNvSpPr/>
            <p:nvPr/>
          </p:nvSpPr>
          <p:spPr>
            <a:xfrm>
              <a:off x="0" y="284707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4017178-E08C-DD4E-AFAB-A3533CB9B982}"/>
                </a:ext>
              </a:extLst>
            </p:cNvPr>
            <p:cNvSpPr/>
            <p:nvPr/>
          </p:nvSpPr>
          <p:spPr>
            <a:xfrm>
              <a:off x="0" y="320752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73975C1-65BF-B941-906D-5823C370E43A}"/>
                </a:ext>
              </a:extLst>
            </p:cNvPr>
            <p:cNvSpPr/>
            <p:nvPr/>
          </p:nvSpPr>
          <p:spPr>
            <a:xfrm>
              <a:off x="0" y="356798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0867923-2B3F-DB49-994C-0A218DBBDF98}"/>
                </a:ext>
              </a:extLst>
            </p:cNvPr>
            <p:cNvSpPr/>
            <p:nvPr/>
          </p:nvSpPr>
          <p:spPr>
            <a:xfrm>
              <a:off x="0" y="392843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32B1634-B72D-7348-8D72-FBD9C5499AC4}"/>
                </a:ext>
              </a:extLst>
            </p:cNvPr>
            <p:cNvSpPr/>
            <p:nvPr/>
          </p:nvSpPr>
          <p:spPr>
            <a:xfrm>
              <a:off x="0" y="428888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7857FF1-203F-974D-9C72-9EDD42EBDA67}"/>
                </a:ext>
              </a:extLst>
            </p:cNvPr>
            <p:cNvSpPr/>
            <p:nvPr/>
          </p:nvSpPr>
          <p:spPr>
            <a:xfrm>
              <a:off x="0" y="465368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804AB37-9CB2-C94B-A840-AE9E5BC1C334}"/>
                </a:ext>
              </a:extLst>
            </p:cNvPr>
            <p:cNvSpPr/>
            <p:nvPr/>
          </p:nvSpPr>
          <p:spPr>
            <a:xfrm>
              <a:off x="0" y="501413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AB8E0A9-3A88-7348-9559-0E27FA49D2EA}"/>
                </a:ext>
              </a:extLst>
            </p:cNvPr>
            <p:cNvSpPr/>
            <p:nvPr/>
          </p:nvSpPr>
          <p:spPr>
            <a:xfrm>
              <a:off x="0" y="537459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1E33237-30CF-2146-B93F-D540734D7304}"/>
                </a:ext>
              </a:extLst>
            </p:cNvPr>
            <p:cNvSpPr/>
            <p:nvPr/>
          </p:nvSpPr>
          <p:spPr>
            <a:xfrm>
              <a:off x="0" y="573504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27AB700-E751-7047-B063-646D5827B46A}"/>
                </a:ext>
              </a:extLst>
            </p:cNvPr>
            <p:cNvSpPr/>
            <p:nvPr/>
          </p:nvSpPr>
          <p:spPr>
            <a:xfrm>
              <a:off x="0" y="609550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F808D13-A8B5-6547-B668-586771637324}"/>
                </a:ext>
              </a:extLst>
            </p:cNvPr>
            <p:cNvSpPr/>
            <p:nvPr/>
          </p:nvSpPr>
          <p:spPr>
            <a:xfrm>
              <a:off x="0" y="645595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4767206D-8AA8-1840-A5F4-627CE7445023}"/>
                </a:ext>
              </a:extLst>
            </p:cNvPr>
            <p:cNvSpPr/>
            <p:nvPr/>
          </p:nvSpPr>
          <p:spPr>
            <a:xfrm>
              <a:off x="0" y="681640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4CCAC9A-AD5A-5441-94F7-3264406C808D}"/>
                </a:ext>
              </a:extLst>
            </p:cNvPr>
            <p:cNvSpPr/>
            <p:nvPr/>
          </p:nvSpPr>
          <p:spPr>
            <a:xfrm>
              <a:off x="0" y="717686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1622A78A-4921-3446-9D07-061DCA1AD931}"/>
                </a:ext>
              </a:extLst>
            </p:cNvPr>
            <p:cNvSpPr/>
            <p:nvPr/>
          </p:nvSpPr>
          <p:spPr>
            <a:xfrm>
              <a:off x="0" y="754165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F58040FF-7D89-6D41-8577-179D87583C14}"/>
                </a:ext>
              </a:extLst>
            </p:cNvPr>
            <p:cNvSpPr/>
            <p:nvPr/>
          </p:nvSpPr>
          <p:spPr>
            <a:xfrm>
              <a:off x="0" y="790211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28EA6B68-2D49-574D-A71B-BF86E782FDDF}"/>
                </a:ext>
              </a:extLst>
            </p:cNvPr>
            <p:cNvSpPr/>
            <p:nvPr/>
          </p:nvSpPr>
          <p:spPr>
            <a:xfrm>
              <a:off x="0" y="826256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38D89E81-742C-0B4E-871D-9FEE47A74147}"/>
                </a:ext>
              </a:extLst>
            </p:cNvPr>
            <p:cNvSpPr/>
            <p:nvPr/>
          </p:nvSpPr>
          <p:spPr>
            <a:xfrm>
              <a:off x="0" y="862302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6577E23-008D-9841-A535-B4B18EDE82D6}"/>
                </a:ext>
              </a:extLst>
            </p:cNvPr>
            <p:cNvSpPr/>
            <p:nvPr/>
          </p:nvSpPr>
          <p:spPr>
            <a:xfrm>
              <a:off x="0" y="898347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01556508-917B-114B-A344-229393DE2F21}"/>
                </a:ext>
              </a:extLst>
            </p:cNvPr>
            <p:cNvSpPr/>
            <p:nvPr/>
          </p:nvSpPr>
          <p:spPr>
            <a:xfrm>
              <a:off x="0" y="934392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2319C9A5-4910-0C4A-A438-623E08AA90E3}"/>
                </a:ext>
              </a:extLst>
            </p:cNvPr>
            <p:cNvSpPr/>
            <p:nvPr/>
          </p:nvSpPr>
          <p:spPr>
            <a:xfrm>
              <a:off x="0" y="970438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1D9E485C-C35A-A843-B63C-6FD834641A73}"/>
                </a:ext>
              </a:extLst>
            </p:cNvPr>
            <p:cNvSpPr/>
            <p:nvPr/>
          </p:nvSpPr>
          <p:spPr>
            <a:xfrm>
              <a:off x="0" y="1006483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8C018DD2-F7A2-9044-9197-39563945041E}"/>
                </a:ext>
              </a:extLst>
            </p:cNvPr>
            <p:cNvSpPr/>
            <p:nvPr/>
          </p:nvSpPr>
          <p:spPr>
            <a:xfrm>
              <a:off x="0" y="1042963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AC0A15BB-061D-C84C-8FA0-B3C185985C63}"/>
                </a:ext>
              </a:extLst>
            </p:cNvPr>
            <p:cNvSpPr/>
            <p:nvPr/>
          </p:nvSpPr>
          <p:spPr>
            <a:xfrm>
              <a:off x="0" y="1079008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EDD1C70C-E256-1142-8259-7448B83A316A}"/>
                </a:ext>
              </a:extLst>
            </p:cNvPr>
            <p:cNvSpPr/>
            <p:nvPr/>
          </p:nvSpPr>
          <p:spPr>
            <a:xfrm>
              <a:off x="0" y="1115054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AF6983C9-9C49-FD41-996B-6CDF1F2537B3}"/>
                </a:ext>
              </a:extLst>
            </p:cNvPr>
            <p:cNvSpPr/>
            <p:nvPr/>
          </p:nvSpPr>
          <p:spPr>
            <a:xfrm>
              <a:off x="0" y="1151099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B3F6A65B-5DA1-5440-82E5-A7D70A79DD0C}"/>
                </a:ext>
              </a:extLst>
            </p:cNvPr>
            <p:cNvSpPr/>
            <p:nvPr/>
          </p:nvSpPr>
          <p:spPr>
            <a:xfrm>
              <a:off x="0" y="1187144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B56E1389-5761-3E43-8A66-CA6E5393F4E8}"/>
                </a:ext>
              </a:extLst>
            </p:cNvPr>
            <p:cNvSpPr/>
            <p:nvPr/>
          </p:nvSpPr>
          <p:spPr>
            <a:xfrm>
              <a:off x="0" y="1223190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E2A1ECEF-DC82-2D4C-B2DC-CBC16EFF6E7A}"/>
                </a:ext>
              </a:extLst>
            </p:cNvPr>
            <p:cNvSpPr/>
            <p:nvPr/>
          </p:nvSpPr>
          <p:spPr>
            <a:xfrm>
              <a:off x="0" y="1259235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0A43CC12-E17F-F54F-B124-51A7E9AD8E21}"/>
                </a:ext>
              </a:extLst>
            </p:cNvPr>
            <p:cNvSpPr/>
            <p:nvPr/>
          </p:nvSpPr>
          <p:spPr>
            <a:xfrm>
              <a:off x="0" y="129571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59352F14-9F2C-014F-AE40-9DE9FD7C5173}"/>
                </a:ext>
              </a:extLst>
            </p:cNvPr>
            <p:cNvSpPr/>
            <p:nvPr/>
          </p:nvSpPr>
          <p:spPr>
            <a:xfrm>
              <a:off x="0" y="133176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8C4A4E23-FD87-374A-99D5-8E2A1EAE2BD9}"/>
                </a:ext>
              </a:extLst>
            </p:cNvPr>
            <p:cNvSpPr/>
            <p:nvPr/>
          </p:nvSpPr>
          <p:spPr>
            <a:xfrm rot="5400000">
              <a:off x="649149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6C5A7AAE-0234-A646-BEEC-1F941B73D464}"/>
                </a:ext>
              </a:extLst>
            </p:cNvPr>
            <p:cNvSpPr/>
            <p:nvPr/>
          </p:nvSpPr>
          <p:spPr>
            <a:xfrm rot="5400000">
              <a:off x="613104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FD8D4A20-908E-3B47-BD19-2782BA4E30D4}"/>
                </a:ext>
              </a:extLst>
            </p:cNvPr>
            <p:cNvSpPr/>
            <p:nvPr/>
          </p:nvSpPr>
          <p:spPr>
            <a:xfrm rot="5400000">
              <a:off x="577059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8C8845CF-030F-5E4F-84C4-48D903A35D96}"/>
                </a:ext>
              </a:extLst>
            </p:cNvPr>
            <p:cNvSpPr/>
            <p:nvPr/>
          </p:nvSpPr>
          <p:spPr>
            <a:xfrm rot="5400000">
              <a:off x="541013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AE65F3FF-0387-3D45-9C8E-7EEF6F7FC884}"/>
                </a:ext>
              </a:extLst>
            </p:cNvPr>
            <p:cNvSpPr/>
            <p:nvPr/>
          </p:nvSpPr>
          <p:spPr>
            <a:xfrm rot="5400000">
              <a:off x="504534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3EE5EEF1-7FB1-FA49-8153-C6C4D6B82C86}"/>
                </a:ext>
              </a:extLst>
            </p:cNvPr>
            <p:cNvSpPr/>
            <p:nvPr/>
          </p:nvSpPr>
          <p:spPr>
            <a:xfrm rot="5400000">
              <a:off x="46848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B63B8EE1-7F82-2643-B47C-698D6B843E4B}"/>
                </a:ext>
              </a:extLst>
            </p:cNvPr>
            <p:cNvSpPr/>
            <p:nvPr/>
          </p:nvSpPr>
          <p:spPr>
            <a:xfrm rot="5400000">
              <a:off x="43244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F4C81F82-5630-CD48-9C73-001D224029F5}"/>
                </a:ext>
              </a:extLst>
            </p:cNvPr>
            <p:cNvSpPr/>
            <p:nvPr/>
          </p:nvSpPr>
          <p:spPr>
            <a:xfrm rot="5400000">
              <a:off x="39639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9BAB7FF6-E0C6-EC47-B355-454A9744451F}"/>
                </a:ext>
              </a:extLst>
            </p:cNvPr>
            <p:cNvSpPr/>
            <p:nvPr/>
          </p:nvSpPr>
          <p:spPr>
            <a:xfrm rot="5400000">
              <a:off x="36035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871EA53F-2145-1A4A-A6E7-777FF9287F78}"/>
                </a:ext>
              </a:extLst>
            </p:cNvPr>
            <p:cNvSpPr/>
            <p:nvPr/>
          </p:nvSpPr>
          <p:spPr>
            <a:xfrm rot="5400000">
              <a:off x="32430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73855081-A73D-4A44-8AEB-8D5BD2F206B4}"/>
                </a:ext>
              </a:extLst>
            </p:cNvPr>
            <p:cNvSpPr/>
            <p:nvPr/>
          </p:nvSpPr>
          <p:spPr>
            <a:xfrm rot="5400000">
              <a:off x="288261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31A37311-DA06-1941-A00C-55FD19CACF64}"/>
                </a:ext>
              </a:extLst>
            </p:cNvPr>
            <p:cNvSpPr/>
            <p:nvPr/>
          </p:nvSpPr>
          <p:spPr>
            <a:xfrm rot="5400000">
              <a:off x="252216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0C497B6A-D4FA-7347-A72A-0C3293E5D1AC}"/>
                </a:ext>
              </a:extLst>
            </p:cNvPr>
            <p:cNvSpPr/>
            <p:nvPr/>
          </p:nvSpPr>
          <p:spPr>
            <a:xfrm rot="5400000">
              <a:off x="21573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0670FF60-E1FC-2F4C-B984-E4541D2C1FFD}"/>
                </a:ext>
              </a:extLst>
            </p:cNvPr>
            <p:cNvSpPr/>
            <p:nvPr/>
          </p:nvSpPr>
          <p:spPr>
            <a:xfrm rot="5400000">
              <a:off x="17969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CA250DD1-FBFD-5F4F-8994-14C2343706D3}"/>
                </a:ext>
              </a:extLst>
            </p:cNvPr>
            <p:cNvSpPr/>
            <p:nvPr/>
          </p:nvSpPr>
          <p:spPr>
            <a:xfrm rot="5400000">
              <a:off x="14364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BA38016F-4BBD-174F-9321-F76CC30E0702}"/>
                </a:ext>
              </a:extLst>
            </p:cNvPr>
            <p:cNvSpPr/>
            <p:nvPr/>
          </p:nvSpPr>
          <p:spPr>
            <a:xfrm rot="5400000">
              <a:off x="10760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2887536D-4FBE-9B45-8882-A411A1AB0566}"/>
                </a:ext>
              </a:extLst>
            </p:cNvPr>
            <p:cNvSpPr/>
            <p:nvPr/>
          </p:nvSpPr>
          <p:spPr>
            <a:xfrm rot="5400000">
              <a:off x="7155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62A62DC0-5852-AB43-B918-3AC61B7FD82B}"/>
                </a:ext>
              </a:extLst>
            </p:cNvPr>
            <p:cNvSpPr/>
            <p:nvPr/>
          </p:nvSpPr>
          <p:spPr>
            <a:xfrm rot="5400000">
              <a:off x="3550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0BA6621C-AF54-AC4E-9176-C65848AAD152}"/>
                </a:ext>
              </a:extLst>
            </p:cNvPr>
            <p:cNvSpPr/>
            <p:nvPr/>
          </p:nvSpPr>
          <p:spPr>
            <a:xfrm rot="5400000">
              <a:off x="-53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7F2B4C55-33EA-4A4E-BE38-9C1CA5A3FED1}"/>
                </a:ext>
              </a:extLst>
            </p:cNvPr>
            <p:cNvSpPr/>
            <p:nvPr/>
          </p:nvSpPr>
          <p:spPr>
            <a:xfrm rot="5400000">
              <a:off x="-3658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A9034A32-8F4D-D042-A17E-BE49A0702313}"/>
                </a:ext>
              </a:extLst>
            </p:cNvPr>
            <p:cNvSpPr/>
            <p:nvPr/>
          </p:nvSpPr>
          <p:spPr>
            <a:xfrm rot="5400000">
              <a:off x="-7306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5E86B7AB-1150-1A46-B620-E73AB88FEC60}"/>
                </a:ext>
              </a:extLst>
            </p:cNvPr>
            <p:cNvSpPr/>
            <p:nvPr/>
          </p:nvSpPr>
          <p:spPr>
            <a:xfrm rot="5400000">
              <a:off x="-109106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82737585-4702-D444-A311-5E2EAA614E26}"/>
                </a:ext>
              </a:extLst>
            </p:cNvPr>
            <p:cNvSpPr/>
            <p:nvPr/>
          </p:nvSpPr>
          <p:spPr>
            <a:xfrm rot="5400000">
              <a:off x="-145151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022AE0B9-5F75-144A-9C4E-CB7746182DC0}"/>
                </a:ext>
              </a:extLst>
            </p:cNvPr>
            <p:cNvSpPr/>
            <p:nvPr/>
          </p:nvSpPr>
          <p:spPr>
            <a:xfrm rot="5400000">
              <a:off x="-181196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EC4E27C9-FFEA-B041-A248-298EEBF2E448}"/>
                </a:ext>
              </a:extLst>
            </p:cNvPr>
            <p:cNvSpPr/>
            <p:nvPr/>
          </p:nvSpPr>
          <p:spPr>
            <a:xfrm rot="5400000">
              <a:off x="-21724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A25918F5-6566-0E43-9AFB-BF0F7471CFF4}"/>
                </a:ext>
              </a:extLst>
            </p:cNvPr>
            <p:cNvSpPr/>
            <p:nvPr/>
          </p:nvSpPr>
          <p:spPr>
            <a:xfrm rot="5400000">
              <a:off x="-25328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D376A93B-8F2C-D447-A7A4-70A2D51636C2}"/>
                </a:ext>
              </a:extLst>
            </p:cNvPr>
            <p:cNvSpPr/>
            <p:nvPr/>
          </p:nvSpPr>
          <p:spPr>
            <a:xfrm rot="5400000">
              <a:off x="-28933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FFC6CBDB-C514-CF43-9D4C-4FAA9403BA1C}"/>
                </a:ext>
              </a:extLst>
            </p:cNvPr>
            <p:cNvSpPr/>
            <p:nvPr/>
          </p:nvSpPr>
          <p:spPr>
            <a:xfrm rot="5400000">
              <a:off x="-32537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B12984BB-84F3-6041-ABB8-3C5061E497E5}"/>
                </a:ext>
              </a:extLst>
            </p:cNvPr>
            <p:cNvSpPr/>
            <p:nvPr/>
          </p:nvSpPr>
          <p:spPr>
            <a:xfrm rot="5400000">
              <a:off x="-361858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ECCA0F1F-25EA-D544-A5EF-D9FD63E41202}"/>
                </a:ext>
              </a:extLst>
            </p:cNvPr>
            <p:cNvSpPr/>
            <p:nvPr/>
          </p:nvSpPr>
          <p:spPr>
            <a:xfrm rot="5400000">
              <a:off x="-397903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3951F54C-CE1E-6A41-9CD5-7388B264D056}"/>
                </a:ext>
              </a:extLst>
            </p:cNvPr>
            <p:cNvSpPr/>
            <p:nvPr/>
          </p:nvSpPr>
          <p:spPr>
            <a:xfrm rot="5400000">
              <a:off x="-433948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660A0B44-51E2-8C45-8700-90C2F2674D8B}"/>
                </a:ext>
              </a:extLst>
            </p:cNvPr>
            <p:cNvSpPr/>
            <p:nvPr/>
          </p:nvSpPr>
          <p:spPr>
            <a:xfrm rot="5400000">
              <a:off x="-469994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AAAF7440-D61B-884D-854F-E2EE161C340F}"/>
                </a:ext>
              </a:extLst>
            </p:cNvPr>
            <p:cNvSpPr/>
            <p:nvPr/>
          </p:nvSpPr>
          <p:spPr>
            <a:xfrm rot="5400000">
              <a:off x="-50603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C30C0C55-8CAD-064E-BC12-D3247795FE86}"/>
                </a:ext>
              </a:extLst>
            </p:cNvPr>
            <p:cNvSpPr/>
            <p:nvPr/>
          </p:nvSpPr>
          <p:spPr>
            <a:xfrm rot="5400000">
              <a:off x="-54208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108E0A4A-2B5C-CB47-8BE1-5BF7BBE0A9D7}"/>
                </a:ext>
              </a:extLst>
            </p:cNvPr>
            <p:cNvSpPr/>
            <p:nvPr/>
          </p:nvSpPr>
          <p:spPr>
            <a:xfrm rot="5400000">
              <a:off x="-57813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759B5672-6E12-4F44-87AE-686BB38FDF43}"/>
                </a:ext>
              </a:extLst>
            </p:cNvPr>
            <p:cNvSpPr/>
            <p:nvPr/>
          </p:nvSpPr>
          <p:spPr>
            <a:xfrm rot="5400000">
              <a:off x="-61461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F350687D-4CBC-3D44-A50C-AFD55AA3C705}"/>
                </a:ext>
              </a:extLst>
            </p:cNvPr>
            <p:cNvSpPr/>
            <p:nvPr/>
          </p:nvSpPr>
          <p:spPr>
            <a:xfrm rot="5400000">
              <a:off x="-650655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63DBB084-6D78-EF44-9CF9-068232F25F47}"/>
                </a:ext>
              </a:extLst>
            </p:cNvPr>
            <p:cNvSpPr/>
            <p:nvPr/>
          </p:nvSpPr>
          <p:spPr>
            <a:xfrm rot="5400000">
              <a:off x="173224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A187979-BE5E-3F46-8F0D-EAAA0D3CD0E1}"/>
                </a:ext>
              </a:extLst>
            </p:cNvPr>
            <p:cNvSpPr/>
            <p:nvPr/>
          </p:nvSpPr>
          <p:spPr>
            <a:xfrm rot="5400000">
              <a:off x="169620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439CB854-7CED-4144-A6C8-7129E59BADA5}"/>
                </a:ext>
              </a:extLst>
            </p:cNvPr>
            <p:cNvSpPr/>
            <p:nvPr/>
          </p:nvSpPr>
          <p:spPr>
            <a:xfrm rot="5400000">
              <a:off x="166015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97AE3748-9898-ED40-BA1A-C95A21ACF4F3}"/>
                </a:ext>
              </a:extLst>
            </p:cNvPr>
            <p:cNvSpPr/>
            <p:nvPr/>
          </p:nvSpPr>
          <p:spPr>
            <a:xfrm rot="5400000">
              <a:off x="162411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FEC52661-3DDC-7840-ADB5-84008990A208}"/>
                </a:ext>
              </a:extLst>
            </p:cNvPr>
            <p:cNvSpPr/>
            <p:nvPr/>
          </p:nvSpPr>
          <p:spPr>
            <a:xfrm rot="5400000">
              <a:off x="158806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11D8DFBE-DF76-4F41-ADCE-D02AF3952068}"/>
                </a:ext>
              </a:extLst>
            </p:cNvPr>
            <p:cNvSpPr/>
            <p:nvPr/>
          </p:nvSpPr>
          <p:spPr>
            <a:xfrm rot="5400000">
              <a:off x="1551587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AD35B7E4-1152-FA4E-9717-B874BC71211D}"/>
                </a:ext>
              </a:extLst>
            </p:cNvPr>
            <p:cNvSpPr/>
            <p:nvPr/>
          </p:nvSpPr>
          <p:spPr>
            <a:xfrm rot="5400000">
              <a:off x="1515542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AD263F1D-52C5-8940-82E7-60A6DF383B9F}"/>
                </a:ext>
              </a:extLst>
            </p:cNvPr>
            <p:cNvSpPr/>
            <p:nvPr/>
          </p:nvSpPr>
          <p:spPr>
            <a:xfrm rot="5400000">
              <a:off x="147949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06D7B33F-A7D4-C642-B6C5-E8487B04E7EA}"/>
                </a:ext>
              </a:extLst>
            </p:cNvPr>
            <p:cNvSpPr/>
            <p:nvPr/>
          </p:nvSpPr>
          <p:spPr>
            <a:xfrm rot="5400000">
              <a:off x="144345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0E24433C-9F8D-A042-90CE-CBE1733172E9}"/>
                </a:ext>
              </a:extLst>
            </p:cNvPr>
            <p:cNvSpPr/>
            <p:nvPr/>
          </p:nvSpPr>
          <p:spPr>
            <a:xfrm rot="5400000">
              <a:off x="140740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249B6CD-70CA-174D-AA85-8005EB9E7E91}"/>
                </a:ext>
              </a:extLst>
            </p:cNvPr>
            <p:cNvSpPr/>
            <p:nvPr/>
          </p:nvSpPr>
          <p:spPr>
            <a:xfrm rot="5400000">
              <a:off x="137136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73DBDCB2-8CFE-BF43-879F-57085F5BA4E0}"/>
                </a:ext>
              </a:extLst>
            </p:cNvPr>
            <p:cNvSpPr/>
            <p:nvPr/>
          </p:nvSpPr>
          <p:spPr>
            <a:xfrm rot="5400000">
              <a:off x="133531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5693ABE8-4431-1248-B031-711E05C87732}"/>
                </a:ext>
              </a:extLst>
            </p:cNvPr>
            <p:cNvSpPr/>
            <p:nvPr/>
          </p:nvSpPr>
          <p:spPr>
            <a:xfrm rot="5400000">
              <a:off x="129926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267D7DC4-0CE8-C348-92A8-7C2A66E0BBAF}"/>
                </a:ext>
              </a:extLst>
            </p:cNvPr>
            <p:cNvSpPr/>
            <p:nvPr/>
          </p:nvSpPr>
          <p:spPr>
            <a:xfrm rot="5400000">
              <a:off x="126279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64E22688-9F63-DC45-9733-E2D9DF793CED}"/>
                </a:ext>
              </a:extLst>
            </p:cNvPr>
            <p:cNvSpPr/>
            <p:nvPr/>
          </p:nvSpPr>
          <p:spPr>
            <a:xfrm rot="5400000">
              <a:off x="1226744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F5D23D5A-F2EF-E14A-A1FE-E21E8ACBA382}"/>
                </a:ext>
              </a:extLst>
            </p:cNvPr>
            <p:cNvSpPr/>
            <p:nvPr/>
          </p:nvSpPr>
          <p:spPr>
            <a:xfrm rot="5400000">
              <a:off x="1190699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E0A25594-D945-F846-9C7B-CEF358EA7D83}"/>
                </a:ext>
              </a:extLst>
            </p:cNvPr>
            <p:cNvSpPr/>
            <p:nvPr/>
          </p:nvSpPr>
          <p:spPr>
            <a:xfrm rot="5400000">
              <a:off x="1154653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D20A05D8-FAC4-4E4F-809D-16590D1245D1}"/>
                </a:ext>
              </a:extLst>
            </p:cNvPr>
            <p:cNvSpPr/>
            <p:nvPr/>
          </p:nvSpPr>
          <p:spPr>
            <a:xfrm rot="5400000">
              <a:off x="111860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4C596366-824F-4440-8D96-63EB6B513149}"/>
                </a:ext>
              </a:extLst>
            </p:cNvPr>
            <p:cNvSpPr/>
            <p:nvPr/>
          </p:nvSpPr>
          <p:spPr>
            <a:xfrm rot="5400000">
              <a:off x="108256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9966A841-130E-FC4D-889A-A4E8F141AB1B}"/>
                </a:ext>
              </a:extLst>
            </p:cNvPr>
            <p:cNvSpPr/>
            <p:nvPr/>
          </p:nvSpPr>
          <p:spPr>
            <a:xfrm rot="5400000">
              <a:off x="104651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073F932E-FED2-BF44-A82B-E391BF701496}"/>
                </a:ext>
              </a:extLst>
            </p:cNvPr>
            <p:cNvSpPr/>
            <p:nvPr/>
          </p:nvSpPr>
          <p:spPr>
            <a:xfrm rot="5400000">
              <a:off x="101047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CE5B6BD1-D5A3-0D40-8B32-CCA2BBBD923E}"/>
                </a:ext>
              </a:extLst>
            </p:cNvPr>
            <p:cNvSpPr/>
            <p:nvPr/>
          </p:nvSpPr>
          <p:spPr>
            <a:xfrm rot="5400000">
              <a:off x="973992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4DB50593-B5FC-D74B-B2EC-86B4969BE235}"/>
                </a:ext>
              </a:extLst>
            </p:cNvPr>
            <p:cNvSpPr/>
            <p:nvPr/>
          </p:nvSpPr>
          <p:spPr>
            <a:xfrm rot="5400000">
              <a:off x="937947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82268F31-7789-3C4D-A9CF-9ABF2783683C}"/>
                </a:ext>
              </a:extLst>
            </p:cNvPr>
            <p:cNvSpPr/>
            <p:nvPr/>
          </p:nvSpPr>
          <p:spPr>
            <a:xfrm rot="5400000">
              <a:off x="901901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D38829D5-4B68-AD42-9F66-C88A5FCA4DE1}"/>
                </a:ext>
              </a:extLst>
            </p:cNvPr>
            <p:cNvSpPr/>
            <p:nvPr/>
          </p:nvSpPr>
          <p:spPr>
            <a:xfrm rot="5400000">
              <a:off x="865856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D87BC6A2-F362-A349-93AC-8EEBDE0BA4F6}"/>
                </a:ext>
              </a:extLst>
            </p:cNvPr>
            <p:cNvSpPr/>
            <p:nvPr/>
          </p:nvSpPr>
          <p:spPr>
            <a:xfrm rot="5400000">
              <a:off x="82981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9006DDD4-47A5-2545-AE96-62917C214A20}"/>
                </a:ext>
              </a:extLst>
            </p:cNvPr>
            <p:cNvSpPr/>
            <p:nvPr/>
          </p:nvSpPr>
          <p:spPr>
            <a:xfrm rot="5400000">
              <a:off x="79376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7A9EDF94-82C3-0044-9F10-976613266176}"/>
                </a:ext>
              </a:extLst>
            </p:cNvPr>
            <p:cNvSpPr/>
            <p:nvPr/>
          </p:nvSpPr>
          <p:spPr>
            <a:xfrm rot="5400000">
              <a:off x="757720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6874DE33-A99B-5543-BED2-59F3F281B905}"/>
                </a:ext>
              </a:extLst>
            </p:cNvPr>
            <p:cNvSpPr/>
            <p:nvPr/>
          </p:nvSpPr>
          <p:spPr>
            <a:xfrm rot="5400000">
              <a:off x="72124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B152584B-13FF-434C-84FF-E0CCC191DCFA}"/>
                </a:ext>
              </a:extLst>
            </p:cNvPr>
            <p:cNvSpPr/>
            <p:nvPr/>
          </p:nvSpPr>
          <p:spPr>
            <a:xfrm rot="5400000">
              <a:off x="685195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06E7A98B-FC0A-7842-9192-A2EEB88E50E7}"/>
              </a:ext>
            </a:extLst>
          </p:cNvPr>
          <p:cNvSpPr/>
          <p:nvPr/>
        </p:nvSpPr>
        <p:spPr>
          <a:xfrm>
            <a:off x="1836139" y="2523415"/>
            <a:ext cx="20705372" cy="109320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4" name="รูปภาพ 1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394" y="12495530"/>
            <a:ext cx="679530" cy="923243"/>
          </a:xfrm>
          <a:prstGeom prst="rect">
            <a:avLst/>
          </a:prstGeom>
        </p:spPr>
      </p:pic>
      <p:sp>
        <p:nvSpPr>
          <p:cNvPr id="2" name="แผนผังลำดับงาน: การเตรียมการ 1"/>
          <p:cNvSpPr/>
          <p:nvPr/>
        </p:nvSpPr>
        <p:spPr>
          <a:xfrm>
            <a:off x="4649195" y="2741969"/>
            <a:ext cx="14498227" cy="1323439"/>
          </a:xfrm>
          <a:prstGeom prst="flowChartPreparation">
            <a:avLst/>
          </a:prstGeom>
          <a:gradFill flip="none" rotWithShape="1">
            <a:gsLst>
              <a:gs pos="0">
                <a:srgbClr val="500020"/>
              </a:gs>
              <a:gs pos="50000">
                <a:srgbClr val="FF0066"/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none">
            <a:spAutoFit/>
          </a:bodyPr>
          <a:lstStyle/>
          <a:p>
            <a:r>
              <a:rPr lang="th-TH" sz="8000" b="1" dirty="0">
                <a:solidFill>
                  <a:srgbClr val="FFFFFF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สำนักงานยุทธศาสตร์การศึกษา</a:t>
            </a:r>
            <a:endParaRPr lang="th-TH" sz="8000" dirty="0"/>
          </a:p>
        </p:txBody>
      </p:sp>
      <p:sp>
        <p:nvSpPr>
          <p:cNvPr id="125" name="สี่เหลี่ยมผืนผ้า 124"/>
          <p:cNvSpPr/>
          <p:nvPr/>
        </p:nvSpPr>
        <p:spPr>
          <a:xfrm>
            <a:off x="1934834" y="-31130"/>
            <a:ext cx="222685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000066"/>
                </a:solidFill>
                <a:effectLst>
                  <a:glow rad="190500">
                    <a:schemeClr val="bg1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2.4 </a:t>
            </a:r>
            <a:r>
              <a:rPr lang="th-TH" sz="8000" b="1" dirty="0">
                <a:solidFill>
                  <a:srgbClr val="000066"/>
                </a:solidFill>
                <a:effectLst>
                  <a:glow rad="190500">
                    <a:schemeClr val="bg1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รายงานผลการตรวจ</a:t>
            </a:r>
            <a:r>
              <a:rPr lang="th-TH" sz="8000" b="1" dirty="0" smtClean="0">
                <a:solidFill>
                  <a:srgbClr val="000066"/>
                </a:solidFill>
                <a:effectLst>
                  <a:glow rad="190500">
                    <a:schemeClr val="bg1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ราชการแบบ</a:t>
            </a:r>
            <a:r>
              <a:rPr lang="th-TH" sz="8000" b="1" dirty="0">
                <a:solidFill>
                  <a:srgbClr val="000066"/>
                </a:solidFill>
                <a:effectLst>
                  <a:glow rad="190500">
                    <a:schemeClr val="bg1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บูรณาการตามนโยบายของ</a:t>
            </a:r>
          </a:p>
          <a:p>
            <a:r>
              <a:rPr lang="th-TH" sz="8000" b="1" dirty="0">
                <a:solidFill>
                  <a:srgbClr val="000066"/>
                </a:solidFill>
                <a:effectLst>
                  <a:glow rad="190500">
                    <a:schemeClr val="bg1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    ผู้ว่าราชการกรุงเทพมหานคร</a:t>
            </a:r>
            <a:endParaRPr lang="en-US" sz="8000" b="1" dirty="0">
              <a:solidFill>
                <a:srgbClr val="000066"/>
              </a:solidFill>
              <a:effectLst>
                <a:glow rad="190500">
                  <a:schemeClr val="bg1"/>
                </a:glow>
              </a:effectLst>
              <a:latin typeface="TH SarabunPSK" pitchFamily="34" charset="-34"/>
              <a:ea typeface="Lato Black" panose="020F0502020204030203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1766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xmlns="" id="{B36ED6D0-4FCE-7942-AC2A-22C231FA1E3A}"/>
              </a:ext>
            </a:extLst>
          </p:cNvPr>
          <p:cNvGrpSpPr/>
          <p:nvPr/>
        </p:nvGrpSpPr>
        <p:grpSpPr>
          <a:xfrm>
            <a:off x="0" y="-2"/>
            <a:ext cx="24377650" cy="13716004"/>
            <a:chOff x="0" y="-2"/>
            <a:chExt cx="24377650" cy="13716004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xmlns="" id="{92ACAE63-6936-5D47-A173-7EF30B85D868}"/>
                </a:ext>
              </a:extLst>
            </p:cNvPr>
            <p:cNvGrpSpPr/>
            <p:nvPr/>
          </p:nvGrpSpPr>
          <p:grpSpPr>
            <a:xfrm>
              <a:off x="0" y="-2"/>
              <a:ext cx="24377650" cy="13716003"/>
              <a:chOff x="0" y="-1"/>
              <a:chExt cx="24377650" cy="12191002"/>
            </a:xfrm>
          </p:grpSpPr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xmlns="" id="{F7ADFC2F-FB69-A544-8CB1-A48B528145CD}"/>
                  </a:ext>
                </a:extLst>
              </p:cNvPr>
              <p:cNvSpPr/>
              <p:nvPr/>
            </p:nvSpPr>
            <p:spPr>
              <a:xfrm>
                <a:off x="0" y="-1"/>
                <a:ext cx="24377650" cy="60955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xmlns="" id="{E4E4DB62-D0C4-7944-8BA3-823D66DE77D5}"/>
                  </a:ext>
                </a:extLst>
              </p:cNvPr>
              <p:cNvSpPr/>
              <p:nvPr/>
            </p:nvSpPr>
            <p:spPr>
              <a:xfrm>
                <a:off x="0" y="6095500"/>
                <a:ext cx="24377650" cy="6095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xmlns="" id="{306A18F8-04F9-1549-80FF-14916883799E}"/>
                </a:ext>
              </a:extLst>
            </p:cNvPr>
            <p:cNvSpPr/>
            <p:nvPr/>
          </p:nvSpPr>
          <p:spPr>
            <a:xfrm>
              <a:off x="0" y="3195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xmlns="" id="{15D0BD3E-6128-0049-9385-5F00144AE971}"/>
                </a:ext>
              </a:extLst>
            </p:cNvPr>
            <p:cNvSpPr/>
            <p:nvPr/>
          </p:nvSpPr>
          <p:spPr>
            <a:xfrm>
              <a:off x="0" y="6800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xmlns="" id="{8BB7AA37-1941-7840-B0FD-B4E6B80F44F7}"/>
                </a:ext>
              </a:extLst>
            </p:cNvPr>
            <p:cNvSpPr/>
            <p:nvPr/>
          </p:nvSpPr>
          <p:spPr>
            <a:xfrm>
              <a:off x="0" y="104046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xmlns="" id="{897A877B-0E69-4B4C-88BF-16A5B1E26BC1}"/>
                </a:ext>
              </a:extLst>
            </p:cNvPr>
            <p:cNvSpPr/>
            <p:nvPr/>
          </p:nvSpPr>
          <p:spPr>
            <a:xfrm>
              <a:off x="0" y="140091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xmlns="" id="{7DE74011-D9B6-C846-BDB2-AD79AEC5EA70}"/>
                </a:ext>
              </a:extLst>
            </p:cNvPr>
            <p:cNvSpPr/>
            <p:nvPr/>
          </p:nvSpPr>
          <p:spPr>
            <a:xfrm>
              <a:off x="0" y="176571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xmlns="" id="{82117E8C-FA3E-7D48-88BB-6AB8659CFA3A}"/>
                </a:ext>
              </a:extLst>
            </p:cNvPr>
            <p:cNvSpPr/>
            <p:nvPr/>
          </p:nvSpPr>
          <p:spPr>
            <a:xfrm>
              <a:off x="0" y="212616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xmlns="" id="{D1B85E02-CC1B-6842-9DD9-6D5BFE757B13}"/>
                </a:ext>
              </a:extLst>
            </p:cNvPr>
            <p:cNvSpPr/>
            <p:nvPr/>
          </p:nvSpPr>
          <p:spPr>
            <a:xfrm>
              <a:off x="0" y="248661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xmlns="" id="{07301233-DCA3-3246-BE1A-A998C1F97049}"/>
                </a:ext>
              </a:extLst>
            </p:cNvPr>
            <p:cNvSpPr/>
            <p:nvPr/>
          </p:nvSpPr>
          <p:spPr>
            <a:xfrm>
              <a:off x="0" y="284707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xmlns="" id="{FF218A04-9F71-4A46-9F38-C6A7E3711B12}"/>
                </a:ext>
              </a:extLst>
            </p:cNvPr>
            <p:cNvSpPr/>
            <p:nvPr/>
          </p:nvSpPr>
          <p:spPr>
            <a:xfrm>
              <a:off x="0" y="320752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xmlns="" id="{2E9C0AE1-7D36-DB45-9BD3-731715D2D471}"/>
                </a:ext>
              </a:extLst>
            </p:cNvPr>
            <p:cNvSpPr/>
            <p:nvPr/>
          </p:nvSpPr>
          <p:spPr>
            <a:xfrm>
              <a:off x="0" y="356798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xmlns="" id="{7FD299C5-22EB-4A4F-8F73-ECB2E5EC0AAC}"/>
                </a:ext>
              </a:extLst>
            </p:cNvPr>
            <p:cNvSpPr/>
            <p:nvPr/>
          </p:nvSpPr>
          <p:spPr>
            <a:xfrm>
              <a:off x="0" y="392843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xmlns="" id="{F0B6C752-B3A6-BF4B-B54C-4526674D519B}"/>
                </a:ext>
              </a:extLst>
            </p:cNvPr>
            <p:cNvSpPr/>
            <p:nvPr/>
          </p:nvSpPr>
          <p:spPr>
            <a:xfrm>
              <a:off x="0" y="428888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xmlns="" id="{CEE1ADA2-758E-DE46-A97F-E8EC13562708}"/>
                </a:ext>
              </a:extLst>
            </p:cNvPr>
            <p:cNvSpPr/>
            <p:nvPr/>
          </p:nvSpPr>
          <p:spPr>
            <a:xfrm>
              <a:off x="0" y="465368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B8494505-3E1C-C54F-B86C-00840BD19794}"/>
                </a:ext>
              </a:extLst>
            </p:cNvPr>
            <p:cNvSpPr/>
            <p:nvPr/>
          </p:nvSpPr>
          <p:spPr>
            <a:xfrm>
              <a:off x="0" y="501413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AF76BF2A-D2F4-044C-A8D0-3EA143DFD6D2}"/>
                </a:ext>
              </a:extLst>
            </p:cNvPr>
            <p:cNvSpPr/>
            <p:nvPr/>
          </p:nvSpPr>
          <p:spPr>
            <a:xfrm>
              <a:off x="0" y="537459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35056C14-35B9-AB42-82EC-DCE173968AED}"/>
                </a:ext>
              </a:extLst>
            </p:cNvPr>
            <p:cNvSpPr/>
            <p:nvPr/>
          </p:nvSpPr>
          <p:spPr>
            <a:xfrm>
              <a:off x="0" y="573504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xmlns="" id="{AB2EC1FA-2A7A-5141-BEF4-194D784969D7}"/>
                </a:ext>
              </a:extLst>
            </p:cNvPr>
            <p:cNvSpPr/>
            <p:nvPr/>
          </p:nvSpPr>
          <p:spPr>
            <a:xfrm>
              <a:off x="0" y="609550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xmlns="" id="{03620BB0-364E-894B-8436-8C8EBB1FC153}"/>
                </a:ext>
              </a:extLst>
            </p:cNvPr>
            <p:cNvSpPr/>
            <p:nvPr/>
          </p:nvSpPr>
          <p:spPr>
            <a:xfrm>
              <a:off x="0" y="645595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xmlns="" id="{92A6C493-CB1F-CB48-BDE9-49BE5D42CB71}"/>
                </a:ext>
              </a:extLst>
            </p:cNvPr>
            <p:cNvSpPr/>
            <p:nvPr/>
          </p:nvSpPr>
          <p:spPr>
            <a:xfrm>
              <a:off x="0" y="681640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xmlns="" id="{3A26FD4E-85F8-7E48-B91E-08FC1F98F5DE}"/>
                </a:ext>
              </a:extLst>
            </p:cNvPr>
            <p:cNvSpPr/>
            <p:nvPr/>
          </p:nvSpPr>
          <p:spPr>
            <a:xfrm>
              <a:off x="0" y="717686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xmlns="" id="{E71F25ED-9F1D-6542-9F88-37B971BC62B5}"/>
                </a:ext>
              </a:extLst>
            </p:cNvPr>
            <p:cNvSpPr/>
            <p:nvPr/>
          </p:nvSpPr>
          <p:spPr>
            <a:xfrm>
              <a:off x="0" y="754165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xmlns="" id="{94671AD8-AA9F-5748-9745-60B4749FF226}"/>
                </a:ext>
              </a:extLst>
            </p:cNvPr>
            <p:cNvSpPr/>
            <p:nvPr/>
          </p:nvSpPr>
          <p:spPr>
            <a:xfrm>
              <a:off x="0" y="790211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xmlns="" id="{4F3E5A5E-9DDF-A745-87E0-1245AC8495BB}"/>
                </a:ext>
              </a:extLst>
            </p:cNvPr>
            <p:cNvSpPr/>
            <p:nvPr/>
          </p:nvSpPr>
          <p:spPr>
            <a:xfrm>
              <a:off x="0" y="826256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xmlns="" id="{5D629DF4-021B-BC41-9149-2E1DB8F7FD45}"/>
                </a:ext>
              </a:extLst>
            </p:cNvPr>
            <p:cNvSpPr/>
            <p:nvPr/>
          </p:nvSpPr>
          <p:spPr>
            <a:xfrm>
              <a:off x="0" y="862302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xmlns="" id="{5BDB6415-9762-1847-86FC-AF4753560E01}"/>
                </a:ext>
              </a:extLst>
            </p:cNvPr>
            <p:cNvSpPr/>
            <p:nvPr/>
          </p:nvSpPr>
          <p:spPr>
            <a:xfrm>
              <a:off x="0" y="898347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xmlns="" id="{90681900-9B81-504E-AD9B-5E773947B593}"/>
                </a:ext>
              </a:extLst>
            </p:cNvPr>
            <p:cNvSpPr/>
            <p:nvPr/>
          </p:nvSpPr>
          <p:spPr>
            <a:xfrm>
              <a:off x="0" y="934392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xmlns="" id="{5B93B2FD-8FCE-074F-9FB4-5F2AAF8CB180}"/>
                </a:ext>
              </a:extLst>
            </p:cNvPr>
            <p:cNvSpPr/>
            <p:nvPr/>
          </p:nvSpPr>
          <p:spPr>
            <a:xfrm>
              <a:off x="0" y="970438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xmlns="" id="{DF10E9E9-93A5-5243-9262-70193E9A2492}"/>
                </a:ext>
              </a:extLst>
            </p:cNvPr>
            <p:cNvSpPr/>
            <p:nvPr/>
          </p:nvSpPr>
          <p:spPr>
            <a:xfrm>
              <a:off x="0" y="1006483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xmlns="" id="{21BA2A24-AB7C-8740-A1A6-9CA5A8D99D48}"/>
                </a:ext>
              </a:extLst>
            </p:cNvPr>
            <p:cNvSpPr/>
            <p:nvPr/>
          </p:nvSpPr>
          <p:spPr>
            <a:xfrm>
              <a:off x="0" y="1042963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xmlns="" id="{4B96E799-8BFC-8B42-86C5-2ECB5DB96743}"/>
                </a:ext>
              </a:extLst>
            </p:cNvPr>
            <p:cNvSpPr/>
            <p:nvPr/>
          </p:nvSpPr>
          <p:spPr>
            <a:xfrm>
              <a:off x="0" y="1079008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xmlns="" id="{861CBF47-2BFF-A143-ADF8-3F2BFD26CB84}"/>
                </a:ext>
              </a:extLst>
            </p:cNvPr>
            <p:cNvSpPr/>
            <p:nvPr/>
          </p:nvSpPr>
          <p:spPr>
            <a:xfrm>
              <a:off x="0" y="1115054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xmlns="" id="{06D93B65-76DE-F64B-9615-D616A1AE67BC}"/>
                </a:ext>
              </a:extLst>
            </p:cNvPr>
            <p:cNvSpPr/>
            <p:nvPr/>
          </p:nvSpPr>
          <p:spPr>
            <a:xfrm>
              <a:off x="0" y="1151099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xmlns="" id="{9811F1E6-A3F5-FD4F-A4E4-92C228017296}"/>
                </a:ext>
              </a:extLst>
            </p:cNvPr>
            <p:cNvSpPr/>
            <p:nvPr/>
          </p:nvSpPr>
          <p:spPr>
            <a:xfrm>
              <a:off x="0" y="1187144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xmlns="" id="{A8335CA1-FE09-3F4E-83B2-270AD7505DA6}"/>
                </a:ext>
              </a:extLst>
            </p:cNvPr>
            <p:cNvSpPr/>
            <p:nvPr/>
          </p:nvSpPr>
          <p:spPr>
            <a:xfrm>
              <a:off x="0" y="1223190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xmlns="" id="{3B83DBF2-AA72-2A47-9744-1D70DA81FAD4}"/>
                </a:ext>
              </a:extLst>
            </p:cNvPr>
            <p:cNvSpPr/>
            <p:nvPr/>
          </p:nvSpPr>
          <p:spPr>
            <a:xfrm>
              <a:off x="0" y="1259235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xmlns="" id="{220A5B03-13FD-2D42-AC72-42307B55B720}"/>
                </a:ext>
              </a:extLst>
            </p:cNvPr>
            <p:cNvSpPr/>
            <p:nvPr/>
          </p:nvSpPr>
          <p:spPr>
            <a:xfrm>
              <a:off x="0" y="129571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xmlns="" id="{900B66AB-6DC9-054D-BF45-4F820DE9061C}"/>
                </a:ext>
              </a:extLst>
            </p:cNvPr>
            <p:cNvSpPr/>
            <p:nvPr/>
          </p:nvSpPr>
          <p:spPr>
            <a:xfrm>
              <a:off x="0" y="133176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xmlns="" id="{A86CAF58-2AE5-AE4C-928C-11CDA4E43048}"/>
                </a:ext>
              </a:extLst>
            </p:cNvPr>
            <p:cNvSpPr/>
            <p:nvPr/>
          </p:nvSpPr>
          <p:spPr>
            <a:xfrm rot="5400000">
              <a:off x="649149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xmlns="" id="{D67B91F6-2E89-D044-AC27-ABB9664744AB}"/>
                </a:ext>
              </a:extLst>
            </p:cNvPr>
            <p:cNvSpPr/>
            <p:nvPr/>
          </p:nvSpPr>
          <p:spPr>
            <a:xfrm rot="5400000">
              <a:off x="613104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xmlns="" id="{E392E8F2-5717-284D-B7ED-22363B4FCF25}"/>
                </a:ext>
              </a:extLst>
            </p:cNvPr>
            <p:cNvSpPr/>
            <p:nvPr/>
          </p:nvSpPr>
          <p:spPr>
            <a:xfrm rot="5400000">
              <a:off x="577059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xmlns="" id="{B94027A1-E04B-E64E-9DEB-1BBFFDE9D0D1}"/>
                </a:ext>
              </a:extLst>
            </p:cNvPr>
            <p:cNvSpPr/>
            <p:nvPr/>
          </p:nvSpPr>
          <p:spPr>
            <a:xfrm rot="5400000">
              <a:off x="541013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xmlns="" id="{14FC402C-5F09-CC45-A835-EEA08829288C}"/>
                </a:ext>
              </a:extLst>
            </p:cNvPr>
            <p:cNvSpPr/>
            <p:nvPr/>
          </p:nvSpPr>
          <p:spPr>
            <a:xfrm rot="5400000">
              <a:off x="504534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xmlns="" id="{57787194-587C-464C-BF14-F25BBB869513}"/>
                </a:ext>
              </a:extLst>
            </p:cNvPr>
            <p:cNvSpPr/>
            <p:nvPr/>
          </p:nvSpPr>
          <p:spPr>
            <a:xfrm rot="5400000">
              <a:off x="46848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xmlns="" id="{E8FC9A3A-572F-A246-9BA7-87C7B4F585B2}"/>
                </a:ext>
              </a:extLst>
            </p:cNvPr>
            <p:cNvSpPr/>
            <p:nvPr/>
          </p:nvSpPr>
          <p:spPr>
            <a:xfrm rot="5400000">
              <a:off x="43244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xmlns="" id="{4322B6E7-52F8-B847-BD4C-9E381CD01E80}"/>
                </a:ext>
              </a:extLst>
            </p:cNvPr>
            <p:cNvSpPr/>
            <p:nvPr/>
          </p:nvSpPr>
          <p:spPr>
            <a:xfrm rot="5400000">
              <a:off x="39639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xmlns="" id="{E7DED49D-3FA9-6545-B933-825A91D8644C}"/>
                </a:ext>
              </a:extLst>
            </p:cNvPr>
            <p:cNvSpPr/>
            <p:nvPr/>
          </p:nvSpPr>
          <p:spPr>
            <a:xfrm rot="5400000">
              <a:off x="36035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xmlns="" id="{C1605826-56E6-4244-B43B-6596482DAE9A}"/>
                </a:ext>
              </a:extLst>
            </p:cNvPr>
            <p:cNvSpPr/>
            <p:nvPr/>
          </p:nvSpPr>
          <p:spPr>
            <a:xfrm rot="5400000">
              <a:off x="32430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xmlns="" id="{719C0A94-B1B8-2F4E-B26A-4CEF8D6865DF}"/>
                </a:ext>
              </a:extLst>
            </p:cNvPr>
            <p:cNvSpPr/>
            <p:nvPr/>
          </p:nvSpPr>
          <p:spPr>
            <a:xfrm rot="5400000">
              <a:off x="288261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xmlns="" id="{E01794DC-57A8-AB42-8805-3B07A93A1ACB}"/>
                </a:ext>
              </a:extLst>
            </p:cNvPr>
            <p:cNvSpPr/>
            <p:nvPr/>
          </p:nvSpPr>
          <p:spPr>
            <a:xfrm rot="5400000">
              <a:off x="252216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xmlns="" id="{C533E297-FC02-2F4F-8FC1-C964DC5C2CC5}"/>
                </a:ext>
              </a:extLst>
            </p:cNvPr>
            <p:cNvSpPr/>
            <p:nvPr/>
          </p:nvSpPr>
          <p:spPr>
            <a:xfrm rot="5400000">
              <a:off x="21573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xmlns="" id="{F974F975-6715-0C42-892B-46F18431FDC0}"/>
                </a:ext>
              </a:extLst>
            </p:cNvPr>
            <p:cNvSpPr/>
            <p:nvPr/>
          </p:nvSpPr>
          <p:spPr>
            <a:xfrm rot="5400000">
              <a:off x="17969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xmlns="" id="{8267C555-9BE5-274A-8D60-E1224A9F4376}"/>
                </a:ext>
              </a:extLst>
            </p:cNvPr>
            <p:cNvSpPr/>
            <p:nvPr/>
          </p:nvSpPr>
          <p:spPr>
            <a:xfrm rot="5400000">
              <a:off x="14364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xmlns="" id="{CCE46FFD-D9CA-6740-9A01-60EA2D22A755}"/>
                </a:ext>
              </a:extLst>
            </p:cNvPr>
            <p:cNvSpPr/>
            <p:nvPr/>
          </p:nvSpPr>
          <p:spPr>
            <a:xfrm rot="5400000">
              <a:off x="10760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xmlns="" id="{85D7FED2-BB8A-984A-9D05-5498FED234A4}"/>
                </a:ext>
              </a:extLst>
            </p:cNvPr>
            <p:cNvSpPr/>
            <p:nvPr/>
          </p:nvSpPr>
          <p:spPr>
            <a:xfrm rot="5400000">
              <a:off x="7155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xmlns="" id="{2B89C38A-EC91-694D-BE66-2E138BE94D50}"/>
                </a:ext>
              </a:extLst>
            </p:cNvPr>
            <p:cNvSpPr/>
            <p:nvPr/>
          </p:nvSpPr>
          <p:spPr>
            <a:xfrm rot="5400000">
              <a:off x="3550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xmlns="" id="{838BCB80-EC32-0149-B7F6-E1320F7BBE4A}"/>
                </a:ext>
              </a:extLst>
            </p:cNvPr>
            <p:cNvSpPr/>
            <p:nvPr/>
          </p:nvSpPr>
          <p:spPr>
            <a:xfrm rot="5400000">
              <a:off x="-53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xmlns="" id="{A41DB530-1C99-344E-B0C1-6C4BB0D22FC1}"/>
                </a:ext>
              </a:extLst>
            </p:cNvPr>
            <p:cNvSpPr/>
            <p:nvPr/>
          </p:nvSpPr>
          <p:spPr>
            <a:xfrm rot="5400000">
              <a:off x="-3658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xmlns="" id="{4CA1BE65-9034-1144-85DC-735C1424EBB0}"/>
                </a:ext>
              </a:extLst>
            </p:cNvPr>
            <p:cNvSpPr/>
            <p:nvPr/>
          </p:nvSpPr>
          <p:spPr>
            <a:xfrm rot="5400000">
              <a:off x="-7306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xmlns="" id="{378000DD-4CD9-0C4C-B987-88E1B4D3A5AA}"/>
                </a:ext>
              </a:extLst>
            </p:cNvPr>
            <p:cNvSpPr/>
            <p:nvPr/>
          </p:nvSpPr>
          <p:spPr>
            <a:xfrm rot="5400000">
              <a:off x="-109106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xmlns="" id="{F8995D45-0271-DC41-AECA-BBC377078548}"/>
                </a:ext>
              </a:extLst>
            </p:cNvPr>
            <p:cNvSpPr/>
            <p:nvPr/>
          </p:nvSpPr>
          <p:spPr>
            <a:xfrm rot="5400000">
              <a:off x="-145151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xmlns="" id="{734459DD-3661-D240-B13F-B080CEC3FB8F}"/>
                </a:ext>
              </a:extLst>
            </p:cNvPr>
            <p:cNvSpPr/>
            <p:nvPr/>
          </p:nvSpPr>
          <p:spPr>
            <a:xfrm rot="5400000">
              <a:off x="-181196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xmlns="" id="{C3A4711E-E691-C645-A3B2-2A1A26514D65}"/>
                </a:ext>
              </a:extLst>
            </p:cNvPr>
            <p:cNvSpPr/>
            <p:nvPr/>
          </p:nvSpPr>
          <p:spPr>
            <a:xfrm rot="5400000">
              <a:off x="-21724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xmlns="" id="{48B57B89-B988-D441-BA2B-7A91F016554D}"/>
                </a:ext>
              </a:extLst>
            </p:cNvPr>
            <p:cNvSpPr/>
            <p:nvPr/>
          </p:nvSpPr>
          <p:spPr>
            <a:xfrm rot="5400000">
              <a:off x="-25328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xmlns="" id="{FB6A82BA-BD92-9E4B-861E-1B1DEDFE9E14}"/>
                </a:ext>
              </a:extLst>
            </p:cNvPr>
            <p:cNvSpPr/>
            <p:nvPr/>
          </p:nvSpPr>
          <p:spPr>
            <a:xfrm rot="5400000">
              <a:off x="-28933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xmlns="" id="{22BB5B9C-CAF1-194E-B8AB-E35AE6B6BCBA}"/>
                </a:ext>
              </a:extLst>
            </p:cNvPr>
            <p:cNvSpPr/>
            <p:nvPr/>
          </p:nvSpPr>
          <p:spPr>
            <a:xfrm rot="5400000">
              <a:off x="-32537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xmlns="" id="{605B8763-248C-FC41-BE58-FA3056545D2E}"/>
                </a:ext>
              </a:extLst>
            </p:cNvPr>
            <p:cNvSpPr/>
            <p:nvPr/>
          </p:nvSpPr>
          <p:spPr>
            <a:xfrm rot="5400000">
              <a:off x="-361858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xmlns="" id="{435AFF81-C182-B040-8942-5AC43A957CE4}"/>
                </a:ext>
              </a:extLst>
            </p:cNvPr>
            <p:cNvSpPr/>
            <p:nvPr/>
          </p:nvSpPr>
          <p:spPr>
            <a:xfrm rot="5400000">
              <a:off x="-397903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xmlns="" id="{8120AE83-2CD5-C54B-ABA0-3ED65E885FBC}"/>
                </a:ext>
              </a:extLst>
            </p:cNvPr>
            <p:cNvSpPr/>
            <p:nvPr/>
          </p:nvSpPr>
          <p:spPr>
            <a:xfrm rot="5400000">
              <a:off x="-433948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xmlns="" id="{35815941-EFBA-864F-A55B-7034CBFA810E}"/>
                </a:ext>
              </a:extLst>
            </p:cNvPr>
            <p:cNvSpPr/>
            <p:nvPr/>
          </p:nvSpPr>
          <p:spPr>
            <a:xfrm rot="5400000">
              <a:off x="-469994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xmlns="" id="{7039ED8D-DE62-D747-ABEF-D6361759AB04}"/>
                </a:ext>
              </a:extLst>
            </p:cNvPr>
            <p:cNvSpPr/>
            <p:nvPr/>
          </p:nvSpPr>
          <p:spPr>
            <a:xfrm rot="5400000">
              <a:off x="-50603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xmlns="" id="{4DA5070E-0C22-DD44-B26B-82250FE9CE43}"/>
                </a:ext>
              </a:extLst>
            </p:cNvPr>
            <p:cNvSpPr/>
            <p:nvPr/>
          </p:nvSpPr>
          <p:spPr>
            <a:xfrm rot="5400000">
              <a:off x="-54208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xmlns="" id="{7EAE0C33-690F-7F43-8A0D-F641B0A24019}"/>
                </a:ext>
              </a:extLst>
            </p:cNvPr>
            <p:cNvSpPr/>
            <p:nvPr/>
          </p:nvSpPr>
          <p:spPr>
            <a:xfrm rot="5400000">
              <a:off x="-57813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xmlns="" id="{B2E89605-C379-B647-8B3A-DF918049D828}"/>
                </a:ext>
              </a:extLst>
            </p:cNvPr>
            <p:cNvSpPr/>
            <p:nvPr/>
          </p:nvSpPr>
          <p:spPr>
            <a:xfrm rot="5400000">
              <a:off x="-61461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xmlns="" id="{D8DA29E4-FAFE-2642-BD51-5A6B96A7B0BE}"/>
                </a:ext>
              </a:extLst>
            </p:cNvPr>
            <p:cNvSpPr/>
            <p:nvPr/>
          </p:nvSpPr>
          <p:spPr>
            <a:xfrm rot="5400000">
              <a:off x="-650655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xmlns="" id="{D55641C9-36B6-0243-ADBC-5C1351D2D79F}"/>
                </a:ext>
              </a:extLst>
            </p:cNvPr>
            <p:cNvSpPr/>
            <p:nvPr/>
          </p:nvSpPr>
          <p:spPr>
            <a:xfrm rot="5400000">
              <a:off x="173224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xmlns="" id="{492D485C-A6B8-C543-B923-7385FA8FCABC}"/>
                </a:ext>
              </a:extLst>
            </p:cNvPr>
            <p:cNvSpPr/>
            <p:nvPr/>
          </p:nvSpPr>
          <p:spPr>
            <a:xfrm rot="5400000">
              <a:off x="169620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xmlns="" id="{B432C1F1-06C9-B249-B770-6260478556C0}"/>
                </a:ext>
              </a:extLst>
            </p:cNvPr>
            <p:cNvSpPr/>
            <p:nvPr/>
          </p:nvSpPr>
          <p:spPr>
            <a:xfrm rot="5400000">
              <a:off x="166015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xmlns="" id="{333EC375-6A5C-F940-8D22-495B4C4556F8}"/>
                </a:ext>
              </a:extLst>
            </p:cNvPr>
            <p:cNvSpPr/>
            <p:nvPr/>
          </p:nvSpPr>
          <p:spPr>
            <a:xfrm rot="5400000">
              <a:off x="162411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xmlns="" id="{6237E69A-2610-524A-ADDE-1BCC7DBC1934}"/>
                </a:ext>
              </a:extLst>
            </p:cNvPr>
            <p:cNvSpPr/>
            <p:nvPr/>
          </p:nvSpPr>
          <p:spPr>
            <a:xfrm rot="5400000">
              <a:off x="158806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xmlns="" id="{64616970-148C-6347-97D6-92D706A8A085}"/>
                </a:ext>
              </a:extLst>
            </p:cNvPr>
            <p:cNvSpPr/>
            <p:nvPr/>
          </p:nvSpPr>
          <p:spPr>
            <a:xfrm rot="5400000">
              <a:off x="1551587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xmlns="" id="{C57FA8C1-A5E2-284E-8E06-F98E56252B80}"/>
                </a:ext>
              </a:extLst>
            </p:cNvPr>
            <p:cNvSpPr/>
            <p:nvPr/>
          </p:nvSpPr>
          <p:spPr>
            <a:xfrm rot="5400000">
              <a:off x="1515542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xmlns="" id="{49F1D25C-81C1-D14B-8BAD-EFBDEAF7DC29}"/>
                </a:ext>
              </a:extLst>
            </p:cNvPr>
            <p:cNvSpPr/>
            <p:nvPr/>
          </p:nvSpPr>
          <p:spPr>
            <a:xfrm rot="5400000">
              <a:off x="147949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xmlns="" id="{9BDCD389-3B28-4F4C-9AAE-040EEFFDD59E}"/>
                </a:ext>
              </a:extLst>
            </p:cNvPr>
            <p:cNvSpPr/>
            <p:nvPr/>
          </p:nvSpPr>
          <p:spPr>
            <a:xfrm rot="5400000">
              <a:off x="144345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xmlns="" id="{47BDFFB0-CEF1-6245-BF97-DCFD21C92EFC}"/>
                </a:ext>
              </a:extLst>
            </p:cNvPr>
            <p:cNvSpPr/>
            <p:nvPr/>
          </p:nvSpPr>
          <p:spPr>
            <a:xfrm rot="5400000">
              <a:off x="140740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xmlns="" id="{944A5B28-4170-4B4E-AA34-FB149EABCC5A}"/>
                </a:ext>
              </a:extLst>
            </p:cNvPr>
            <p:cNvSpPr/>
            <p:nvPr/>
          </p:nvSpPr>
          <p:spPr>
            <a:xfrm rot="5400000">
              <a:off x="137136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xmlns="" id="{68706C91-6CD6-FD48-81AA-4ECFF3903349}"/>
                </a:ext>
              </a:extLst>
            </p:cNvPr>
            <p:cNvSpPr/>
            <p:nvPr/>
          </p:nvSpPr>
          <p:spPr>
            <a:xfrm rot="5400000">
              <a:off x="133531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xmlns="" id="{C6C44F47-DFD9-5C41-B98B-6FAEDBFE8792}"/>
                </a:ext>
              </a:extLst>
            </p:cNvPr>
            <p:cNvSpPr/>
            <p:nvPr/>
          </p:nvSpPr>
          <p:spPr>
            <a:xfrm rot="5400000">
              <a:off x="129926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xmlns="" id="{AF4C6BA0-221A-9B4B-ACBA-3E95BFC0EBCB}"/>
                </a:ext>
              </a:extLst>
            </p:cNvPr>
            <p:cNvSpPr/>
            <p:nvPr/>
          </p:nvSpPr>
          <p:spPr>
            <a:xfrm rot="5400000">
              <a:off x="126279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xmlns="" id="{034F4388-4540-DA4E-B5EE-EA2ECB3B324D}"/>
                </a:ext>
              </a:extLst>
            </p:cNvPr>
            <p:cNvSpPr/>
            <p:nvPr/>
          </p:nvSpPr>
          <p:spPr>
            <a:xfrm rot="5400000">
              <a:off x="1226744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xmlns="" id="{3B34C8FF-60CB-8842-8026-1D794FDA0D2B}"/>
                </a:ext>
              </a:extLst>
            </p:cNvPr>
            <p:cNvSpPr/>
            <p:nvPr/>
          </p:nvSpPr>
          <p:spPr>
            <a:xfrm rot="5400000">
              <a:off x="1190699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xmlns="" id="{47C85D54-F68B-864B-9852-067997A6D6B3}"/>
                </a:ext>
              </a:extLst>
            </p:cNvPr>
            <p:cNvSpPr/>
            <p:nvPr/>
          </p:nvSpPr>
          <p:spPr>
            <a:xfrm rot="5400000">
              <a:off x="1154653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xmlns="" id="{7C2612D4-1EA3-1246-BC63-08E83651FB12}"/>
                </a:ext>
              </a:extLst>
            </p:cNvPr>
            <p:cNvSpPr/>
            <p:nvPr/>
          </p:nvSpPr>
          <p:spPr>
            <a:xfrm rot="5400000">
              <a:off x="111860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xmlns="" id="{84C2F762-B6ED-E74F-A2BB-C0A3A0AC3D01}"/>
                </a:ext>
              </a:extLst>
            </p:cNvPr>
            <p:cNvSpPr/>
            <p:nvPr/>
          </p:nvSpPr>
          <p:spPr>
            <a:xfrm rot="5400000">
              <a:off x="108256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xmlns="" id="{16510F18-194F-F944-A81D-05A141444B77}"/>
                </a:ext>
              </a:extLst>
            </p:cNvPr>
            <p:cNvSpPr/>
            <p:nvPr/>
          </p:nvSpPr>
          <p:spPr>
            <a:xfrm rot="5400000">
              <a:off x="104651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xmlns="" id="{AAFDC394-C915-C344-AC44-6C49D5ED4A83}"/>
                </a:ext>
              </a:extLst>
            </p:cNvPr>
            <p:cNvSpPr/>
            <p:nvPr/>
          </p:nvSpPr>
          <p:spPr>
            <a:xfrm rot="5400000">
              <a:off x="101047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xmlns="" id="{59485F26-DAC9-B444-95E4-3B0D8AE34419}"/>
                </a:ext>
              </a:extLst>
            </p:cNvPr>
            <p:cNvSpPr/>
            <p:nvPr/>
          </p:nvSpPr>
          <p:spPr>
            <a:xfrm rot="5400000">
              <a:off x="973992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xmlns="" id="{37D1A22F-BE9A-B343-89C0-16AD3A384DA6}"/>
                </a:ext>
              </a:extLst>
            </p:cNvPr>
            <p:cNvSpPr/>
            <p:nvPr/>
          </p:nvSpPr>
          <p:spPr>
            <a:xfrm rot="5400000">
              <a:off x="937947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xmlns="" id="{90FE73DB-21AC-9B45-B483-A959F64DE547}"/>
                </a:ext>
              </a:extLst>
            </p:cNvPr>
            <p:cNvSpPr/>
            <p:nvPr/>
          </p:nvSpPr>
          <p:spPr>
            <a:xfrm rot="5400000">
              <a:off x="901901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xmlns="" id="{53C02AE4-214F-2A4E-83F4-0E382EAED779}"/>
                </a:ext>
              </a:extLst>
            </p:cNvPr>
            <p:cNvSpPr/>
            <p:nvPr/>
          </p:nvSpPr>
          <p:spPr>
            <a:xfrm rot="5400000">
              <a:off x="865856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xmlns="" id="{25891A9D-DF1E-CD46-BFFA-07610DAFC6E8}"/>
                </a:ext>
              </a:extLst>
            </p:cNvPr>
            <p:cNvSpPr/>
            <p:nvPr/>
          </p:nvSpPr>
          <p:spPr>
            <a:xfrm rot="5400000">
              <a:off x="82981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xmlns="" id="{51ED90D8-220D-094D-A780-4C2E6C9D4F20}"/>
                </a:ext>
              </a:extLst>
            </p:cNvPr>
            <p:cNvSpPr/>
            <p:nvPr/>
          </p:nvSpPr>
          <p:spPr>
            <a:xfrm rot="5400000">
              <a:off x="79376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xmlns="" id="{C654B516-4BE7-CF49-B9C9-4493DFDDB363}"/>
                </a:ext>
              </a:extLst>
            </p:cNvPr>
            <p:cNvSpPr/>
            <p:nvPr/>
          </p:nvSpPr>
          <p:spPr>
            <a:xfrm rot="5400000">
              <a:off x="757720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xmlns="" id="{76551523-7AC2-634F-8EE7-B200BEDFF169}"/>
                </a:ext>
              </a:extLst>
            </p:cNvPr>
            <p:cNvSpPr/>
            <p:nvPr/>
          </p:nvSpPr>
          <p:spPr>
            <a:xfrm rot="5400000">
              <a:off x="72124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xmlns="" id="{CD5C62C5-94D1-9C4A-967C-86EEABE91743}"/>
                </a:ext>
              </a:extLst>
            </p:cNvPr>
            <p:cNvSpPr/>
            <p:nvPr/>
          </p:nvSpPr>
          <p:spPr>
            <a:xfrm rot="5400000">
              <a:off x="685195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4" name="Rectangle 233">
            <a:extLst>
              <a:ext uri="{FF2B5EF4-FFF2-40B4-BE49-F238E27FC236}">
                <a16:creationId xmlns:a16="http://schemas.microsoft.com/office/drawing/2014/main" xmlns="" id="{4BDC82C8-BE0C-1D4E-AA54-BC4BEAED10EF}"/>
              </a:ext>
            </a:extLst>
          </p:cNvPr>
          <p:cNvSpPr/>
          <p:nvPr/>
        </p:nvSpPr>
        <p:spPr>
          <a:xfrm>
            <a:off x="5001808" y="3202711"/>
            <a:ext cx="17759723" cy="72682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3C2DB3D-74B2-8043-ADB5-7C64E52013A0}"/>
              </a:ext>
            </a:extLst>
          </p:cNvPr>
          <p:cNvSpPr txBox="1"/>
          <p:nvPr/>
        </p:nvSpPr>
        <p:spPr>
          <a:xfrm>
            <a:off x="9403024" y="4124322"/>
            <a:ext cx="1277369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2.5 </a:t>
            </a:r>
            <a:r>
              <a:rPr lang="th-TH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รายงาน</a:t>
            </a:r>
            <a:r>
              <a:rPr lang="th-TH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ผลการดำเนินการ</a:t>
            </a:r>
            <a:r>
              <a:rPr lang="th-TH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ตรวจ</a:t>
            </a:r>
          </a:p>
          <a:p>
            <a:r>
              <a:rPr lang="th-TH" sz="10000" b="1" dirty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</a:t>
            </a:r>
            <a:r>
              <a:rPr lang="th-TH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   </a:t>
            </a:r>
            <a:r>
              <a:rPr lang="th-TH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ติดตาม</a:t>
            </a:r>
            <a:r>
              <a:rPr lang="th-TH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การพัฒนาคุณภาพ</a:t>
            </a:r>
            <a:r>
              <a:rPr lang="th-TH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ชีวิต</a:t>
            </a:r>
          </a:p>
          <a:p>
            <a:r>
              <a:rPr lang="th-TH" sz="10000" b="1" dirty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</a:t>
            </a:r>
            <a:r>
              <a:rPr lang="th-TH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   </a:t>
            </a:r>
            <a:r>
              <a:rPr lang="th-TH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ผู้สูงอายุ</a:t>
            </a:r>
            <a:r>
              <a:rPr lang="th-TH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กรุงเทพมหานคร</a:t>
            </a:r>
            <a:endParaRPr lang="en-US" sz="10000" b="1" dirty="0">
              <a:solidFill>
                <a:schemeClr val="bg1"/>
              </a:solidFill>
              <a:latin typeface="TH SarabunPSK" pitchFamily="34" charset="-34"/>
              <a:ea typeface="Lato Black" panose="020F0502020204030203" pitchFamily="34" charset="0"/>
              <a:cs typeface="TH SarabunPSK" pitchFamily="34" charset="-34"/>
            </a:endParaRPr>
          </a:p>
        </p:txBody>
      </p:sp>
      <p:pic>
        <p:nvPicPr>
          <p:cNvPr id="117" name="รูปภาพ 1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394" y="12495530"/>
            <a:ext cx="679530" cy="92324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15" b="51358"/>
          <a:stretch/>
        </p:blipFill>
        <p:spPr bwMode="auto">
          <a:xfrm>
            <a:off x="1573821" y="3160480"/>
            <a:ext cx="7654050" cy="727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5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AF569B1-7FB2-684B-9150-8CBD03DB83EF}"/>
              </a:ext>
            </a:extLst>
          </p:cNvPr>
          <p:cNvGrpSpPr/>
          <p:nvPr/>
        </p:nvGrpSpPr>
        <p:grpSpPr>
          <a:xfrm>
            <a:off x="0" y="-2"/>
            <a:ext cx="24377650" cy="13716004"/>
            <a:chOff x="0" y="-2"/>
            <a:chExt cx="24377650" cy="137160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5E05300-EE2C-754C-9495-B8827387D294}"/>
                </a:ext>
              </a:extLst>
            </p:cNvPr>
            <p:cNvGrpSpPr/>
            <p:nvPr/>
          </p:nvGrpSpPr>
          <p:grpSpPr>
            <a:xfrm>
              <a:off x="0" y="-2"/>
              <a:ext cx="24377650" cy="13716003"/>
              <a:chOff x="0" y="-1"/>
              <a:chExt cx="24377650" cy="12191002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2949FB38-9920-9A40-BFB4-1B241A81DA7E}"/>
                  </a:ext>
                </a:extLst>
              </p:cNvPr>
              <p:cNvSpPr/>
              <p:nvPr/>
            </p:nvSpPr>
            <p:spPr>
              <a:xfrm>
                <a:off x="0" y="-1"/>
                <a:ext cx="24377650" cy="60955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AF0CAF8E-DFF4-6648-BEE4-0FF367B11FCB}"/>
                  </a:ext>
                </a:extLst>
              </p:cNvPr>
              <p:cNvSpPr/>
              <p:nvPr/>
            </p:nvSpPr>
            <p:spPr>
              <a:xfrm>
                <a:off x="0" y="6095500"/>
                <a:ext cx="24377650" cy="6095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077EFA2-EB6A-734D-B530-52239F018B99}"/>
                </a:ext>
              </a:extLst>
            </p:cNvPr>
            <p:cNvSpPr/>
            <p:nvPr/>
          </p:nvSpPr>
          <p:spPr>
            <a:xfrm>
              <a:off x="0" y="3195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ADB051D-15EA-7D4C-98BC-69CDFDF010CF}"/>
                </a:ext>
              </a:extLst>
            </p:cNvPr>
            <p:cNvSpPr/>
            <p:nvPr/>
          </p:nvSpPr>
          <p:spPr>
            <a:xfrm>
              <a:off x="0" y="6800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418B84C-7CBB-3E42-8294-B5D1D6C8ECC9}"/>
                </a:ext>
              </a:extLst>
            </p:cNvPr>
            <p:cNvSpPr/>
            <p:nvPr/>
          </p:nvSpPr>
          <p:spPr>
            <a:xfrm>
              <a:off x="0" y="104046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A9DFBCB-BE0A-3C4D-BDDE-6D7F959CA4D2}"/>
                </a:ext>
              </a:extLst>
            </p:cNvPr>
            <p:cNvSpPr/>
            <p:nvPr/>
          </p:nvSpPr>
          <p:spPr>
            <a:xfrm>
              <a:off x="0" y="140091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D0D55EA-FA72-024B-9F86-016D85DC4EB4}"/>
                </a:ext>
              </a:extLst>
            </p:cNvPr>
            <p:cNvSpPr/>
            <p:nvPr/>
          </p:nvSpPr>
          <p:spPr>
            <a:xfrm>
              <a:off x="0" y="176571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E0227C2E-FC83-CA47-BAF5-7D81DF33DA7C}"/>
                </a:ext>
              </a:extLst>
            </p:cNvPr>
            <p:cNvSpPr/>
            <p:nvPr/>
          </p:nvSpPr>
          <p:spPr>
            <a:xfrm>
              <a:off x="0" y="212616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A879737A-7422-BB4F-A4E9-6BBB874B7000}"/>
                </a:ext>
              </a:extLst>
            </p:cNvPr>
            <p:cNvSpPr/>
            <p:nvPr/>
          </p:nvSpPr>
          <p:spPr>
            <a:xfrm>
              <a:off x="0" y="248661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A9CEF8C-AA6D-664B-9001-1C307C21C7D1}"/>
                </a:ext>
              </a:extLst>
            </p:cNvPr>
            <p:cNvSpPr/>
            <p:nvPr/>
          </p:nvSpPr>
          <p:spPr>
            <a:xfrm>
              <a:off x="0" y="284707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4017178-E08C-DD4E-AFAB-A3533CB9B982}"/>
                </a:ext>
              </a:extLst>
            </p:cNvPr>
            <p:cNvSpPr/>
            <p:nvPr/>
          </p:nvSpPr>
          <p:spPr>
            <a:xfrm>
              <a:off x="0" y="320752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73975C1-65BF-B941-906D-5823C370E43A}"/>
                </a:ext>
              </a:extLst>
            </p:cNvPr>
            <p:cNvSpPr/>
            <p:nvPr/>
          </p:nvSpPr>
          <p:spPr>
            <a:xfrm>
              <a:off x="0" y="356798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0867923-2B3F-DB49-994C-0A218DBBDF98}"/>
                </a:ext>
              </a:extLst>
            </p:cNvPr>
            <p:cNvSpPr/>
            <p:nvPr/>
          </p:nvSpPr>
          <p:spPr>
            <a:xfrm>
              <a:off x="0" y="392843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32B1634-B72D-7348-8D72-FBD9C5499AC4}"/>
                </a:ext>
              </a:extLst>
            </p:cNvPr>
            <p:cNvSpPr/>
            <p:nvPr/>
          </p:nvSpPr>
          <p:spPr>
            <a:xfrm>
              <a:off x="0" y="428888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7857FF1-203F-974D-9C72-9EDD42EBDA67}"/>
                </a:ext>
              </a:extLst>
            </p:cNvPr>
            <p:cNvSpPr/>
            <p:nvPr/>
          </p:nvSpPr>
          <p:spPr>
            <a:xfrm>
              <a:off x="0" y="465368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804AB37-9CB2-C94B-A840-AE9E5BC1C334}"/>
                </a:ext>
              </a:extLst>
            </p:cNvPr>
            <p:cNvSpPr/>
            <p:nvPr/>
          </p:nvSpPr>
          <p:spPr>
            <a:xfrm>
              <a:off x="0" y="501413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AB8E0A9-3A88-7348-9559-0E27FA49D2EA}"/>
                </a:ext>
              </a:extLst>
            </p:cNvPr>
            <p:cNvSpPr/>
            <p:nvPr/>
          </p:nvSpPr>
          <p:spPr>
            <a:xfrm>
              <a:off x="0" y="537459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1E33237-30CF-2146-B93F-D540734D7304}"/>
                </a:ext>
              </a:extLst>
            </p:cNvPr>
            <p:cNvSpPr/>
            <p:nvPr/>
          </p:nvSpPr>
          <p:spPr>
            <a:xfrm>
              <a:off x="0" y="573504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27AB700-E751-7047-B063-646D5827B46A}"/>
                </a:ext>
              </a:extLst>
            </p:cNvPr>
            <p:cNvSpPr/>
            <p:nvPr/>
          </p:nvSpPr>
          <p:spPr>
            <a:xfrm>
              <a:off x="0" y="609550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F808D13-A8B5-6547-B668-586771637324}"/>
                </a:ext>
              </a:extLst>
            </p:cNvPr>
            <p:cNvSpPr/>
            <p:nvPr/>
          </p:nvSpPr>
          <p:spPr>
            <a:xfrm>
              <a:off x="0" y="645595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4767206D-8AA8-1840-A5F4-627CE7445023}"/>
                </a:ext>
              </a:extLst>
            </p:cNvPr>
            <p:cNvSpPr/>
            <p:nvPr/>
          </p:nvSpPr>
          <p:spPr>
            <a:xfrm>
              <a:off x="0" y="681640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4CCAC9A-AD5A-5441-94F7-3264406C808D}"/>
                </a:ext>
              </a:extLst>
            </p:cNvPr>
            <p:cNvSpPr/>
            <p:nvPr/>
          </p:nvSpPr>
          <p:spPr>
            <a:xfrm>
              <a:off x="0" y="717686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1622A78A-4921-3446-9D07-061DCA1AD931}"/>
                </a:ext>
              </a:extLst>
            </p:cNvPr>
            <p:cNvSpPr/>
            <p:nvPr/>
          </p:nvSpPr>
          <p:spPr>
            <a:xfrm>
              <a:off x="0" y="754165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F58040FF-7D89-6D41-8577-179D87583C14}"/>
                </a:ext>
              </a:extLst>
            </p:cNvPr>
            <p:cNvSpPr/>
            <p:nvPr/>
          </p:nvSpPr>
          <p:spPr>
            <a:xfrm>
              <a:off x="0" y="790211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28EA6B68-2D49-574D-A71B-BF86E782FDDF}"/>
                </a:ext>
              </a:extLst>
            </p:cNvPr>
            <p:cNvSpPr/>
            <p:nvPr/>
          </p:nvSpPr>
          <p:spPr>
            <a:xfrm>
              <a:off x="0" y="826256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38D89E81-742C-0B4E-871D-9FEE47A74147}"/>
                </a:ext>
              </a:extLst>
            </p:cNvPr>
            <p:cNvSpPr/>
            <p:nvPr/>
          </p:nvSpPr>
          <p:spPr>
            <a:xfrm>
              <a:off x="0" y="862302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6577E23-008D-9841-A535-B4B18EDE82D6}"/>
                </a:ext>
              </a:extLst>
            </p:cNvPr>
            <p:cNvSpPr/>
            <p:nvPr/>
          </p:nvSpPr>
          <p:spPr>
            <a:xfrm>
              <a:off x="0" y="898347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01556508-917B-114B-A344-229393DE2F21}"/>
                </a:ext>
              </a:extLst>
            </p:cNvPr>
            <p:cNvSpPr/>
            <p:nvPr/>
          </p:nvSpPr>
          <p:spPr>
            <a:xfrm>
              <a:off x="0" y="934392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2319C9A5-4910-0C4A-A438-623E08AA90E3}"/>
                </a:ext>
              </a:extLst>
            </p:cNvPr>
            <p:cNvSpPr/>
            <p:nvPr/>
          </p:nvSpPr>
          <p:spPr>
            <a:xfrm>
              <a:off x="0" y="970438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1D9E485C-C35A-A843-B63C-6FD834641A73}"/>
                </a:ext>
              </a:extLst>
            </p:cNvPr>
            <p:cNvSpPr/>
            <p:nvPr/>
          </p:nvSpPr>
          <p:spPr>
            <a:xfrm>
              <a:off x="0" y="1006483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8C018DD2-F7A2-9044-9197-39563945041E}"/>
                </a:ext>
              </a:extLst>
            </p:cNvPr>
            <p:cNvSpPr/>
            <p:nvPr/>
          </p:nvSpPr>
          <p:spPr>
            <a:xfrm>
              <a:off x="0" y="1042963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AC0A15BB-061D-C84C-8FA0-B3C185985C63}"/>
                </a:ext>
              </a:extLst>
            </p:cNvPr>
            <p:cNvSpPr/>
            <p:nvPr/>
          </p:nvSpPr>
          <p:spPr>
            <a:xfrm>
              <a:off x="0" y="1079008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EDD1C70C-E256-1142-8259-7448B83A316A}"/>
                </a:ext>
              </a:extLst>
            </p:cNvPr>
            <p:cNvSpPr/>
            <p:nvPr/>
          </p:nvSpPr>
          <p:spPr>
            <a:xfrm>
              <a:off x="0" y="1115054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AF6983C9-9C49-FD41-996B-6CDF1F2537B3}"/>
                </a:ext>
              </a:extLst>
            </p:cNvPr>
            <p:cNvSpPr/>
            <p:nvPr/>
          </p:nvSpPr>
          <p:spPr>
            <a:xfrm>
              <a:off x="0" y="1151099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B3F6A65B-5DA1-5440-82E5-A7D70A79DD0C}"/>
                </a:ext>
              </a:extLst>
            </p:cNvPr>
            <p:cNvSpPr/>
            <p:nvPr/>
          </p:nvSpPr>
          <p:spPr>
            <a:xfrm>
              <a:off x="0" y="1187144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B56E1389-5761-3E43-8A66-CA6E5393F4E8}"/>
                </a:ext>
              </a:extLst>
            </p:cNvPr>
            <p:cNvSpPr/>
            <p:nvPr/>
          </p:nvSpPr>
          <p:spPr>
            <a:xfrm>
              <a:off x="0" y="1223190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E2A1ECEF-DC82-2D4C-B2DC-CBC16EFF6E7A}"/>
                </a:ext>
              </a:extLst>
            </p:cNvPr>
            <p:cNvSpPr/>
            <p:nvPr/>
          </p:nvSpPr>
          <p:spPr>
            <a:xfrm>
              <a:off x="0" y="1259235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0A43CC12-E17F-F54F-B124-51A7E9AD8E21}"/>
                </a:ext>
              </a:extLst>
            </p:cNvPr>
            <p:cNvSpPr/>
            <p:nvPr/>
          </p:nvSpPr>
          <p:spPr>
            <a:xfrm>
              <a:off x="0" y="129571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59352F14-9F2C-014F-AE40-9DE9FD7C5173}"/>
                </a:ext>
              </a:extLst>
            </p:cNvPr>
            <p:cNvSpPr/>
            <p:nvPr/>
          </p:nvSpPr>
          <p:spPr>
            <a:xfrm>
              <a:off x="0" y="133176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8C4A4E23-FD87-374A-99D5-8E2A1EAE2BD9}"/>
                </a:ext>
              </a:extLst>
            </p:cNvPr>
            <p:cNvSpPr/>
            <p:nvPr/>
          </p:nvSpPr>
          <p:spPr>
            <a:xfrm rot="5400000">
              <a:off x="649149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6C5A7AAE-0234-A646-BEEC-1F941B73D464}"/>
                </a:ext>
              </a:extLst>
            </p:cNvPr>
            <p:cNvSpPr/>
            <p:nvPr/>
          </p:nvSpPr>
          <p:spPr>
            <a:xfrm rot="5400000">
              <a:off x="613104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FD8D4A20-908E-3B47-BD19-2782BA4E30D4}"/>
                </a:ext>
              </a:extLst>
            </p:cNvPr>
            <p:cNvSpPr/>
            <p:nvPr/>
          </p:nvSpPr>
          <p:spPr>
            <a:xfrm rot="5400000">
              <a:off x="577059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8C8845CF-030F-5E4F-84C4-48D903A35D96}"/>
                </a:ext>
              </a:extLst>
            </p:cNvPr>
            <p:cNvSpPr/>
            <p:nvPr/>
          </p:nvSpPr>
          <p:spPr>
            <a:xfrm rot="5400000">
              <a:off x="541013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AE65F3FF-0387-3D45-9C8E-7EEF6F7FC884}"/>
                </a:ext>
              </a:extLst>
            </p:cNvPr>
            <p:cNvSpPr/>
            <p:nvPr/>
          </p:nvSpPr>
          <p:spPr>
            <a:xfrm rot="5400000">
              <a:off x="504534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3EE5EEF1-7FB1-FA49-8153-C6C4D6B82C86}"/>
                </a:ext>
              </a:extLst>
            </p:cNvPr>
            <p:cNvSpPr/>
            <p:nvPr/>
          </p:nvSpPr>
          <p:spPr>
            <a:xfrm rot="5400000">
              <a:off x="46848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B63B8EE1-7F82-2643-B47C-698D6B843E4B}"/>
                </a:ext>
              </a:extLst>
            </p:cNvPr>
            <p:cNvSpPr/>
            <p:nvPr/>
          </p:nvSpPr>
          <p:spPr>
            <a:xfrm rot="5400000">
              <a:off x="43244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F4C81F82-5630-CD48-9C73-001D224029F5}"/>
                </a:ext>
              </a:extLst>
            </p:cNvPr>
            <p:cNvSpPr/>
            <p:nvPr/>
          </p:nvSpPr>
          <p:spPr>
            <a:xfrm rot="5400000">
              <a:off x="39639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9BAB7FF6-E0C6-EC47-B355-454A9744451F}"/>
                </a:ext>
              </a:extLst>
            </p:cNvPr>
            <p:cNvSpPr/>
            <p:nvPr/>
          </p:nvSpPr>
          <p:spPr>
            <a:xfrm rot="5400000">
              <a:off x="36035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871EA53F-2145-1A4A-A6E7-777FF9287F78}"/>
                </a:ext>
              </a:extLst>
            </p:cNvPr>
            <p:cNvSpPr/>
            <p:nvPr/>
          </p:nvSpPr>
          <p:spPr>
            <a:xfrm rot="5400000">
              <a:off x="32430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73855081-A73D-4A44-8AEB-8D5BD2F206B4}"/>
                </a:ext>
              </a:extLst>
            </p:cNvPr>
            <p:cNvSpPr/>
            <p:nvPr/>
          </p:nvSpPr>
          <p:spPr>
            <a:xfrm rot="5400000">
              <a:off x="288261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31A37311-DA06-1941-A00C-55FD19CACF64}"/>
                </a:ext>
              </a:extLst>
            </p:cNvPr>
            <p:cNvSpPr/>
            <p:nvPr/>
          </p:nvSpPr>
          <p:spPr>
            <a:xfrm rot="5400000">
              <a:off x="252216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0C497B6A-D4FA-7347-A72A-0C3293E5D1AC}"/>
                </a:ext>
              </a:extLst>
            </p:cNvPr>
            <p:cNvSpPr/>
            <p:nvPr/>
          </p:nvSpPr>
          <p:spPr>
            <a:xfrm rot="5400000">
              <a:off x="21573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0670FF60-E1FC-2F4C-B984-E4541D2C1FFD}"/>
                </a:ext>
              </a:extLst>
            </p:cNvPr>
            <p:cNvSpPr/>
            <p:nvPr/>
          </p:nvSpPr>
          <p:spPr>
            <a:xfrm rot="5400000">
              <a:off x="17969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CA250DD1-FBFD-5F4F-8994-14C2343706D3}"/>
                </a:ext>
              </a:extLst>
            </p:cNvPr>
            <p:cNvSpPr/>
            <p:nvPr/>
          </p:nvSpPr>
          <p:spPr>
            <a:xfrm rot="5400000">
              <a:off x="14364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BA38016F-4BBD-174F-9321-F76CC30E0702}"/>
                </a:ext>
              </a:extLst>
            </p:cNvPr>
            <p:cNvSpPr/>
            <p:nvPr/>
          </p:nvSpPr>
          <p:spPr>
            <a:xfrm rot="5400000">
              <a:off x="10760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2887536D-4FBE-9B45-8882-A411A1AB0566}"/>
                </a:ext>
              </a:extLst>
            </p:cNvPr>
            <p:cNvSpPr/>
            <p:nvPr/>
          </p:nvSpPr>
          <p:spPr>
            <a:xfrm rot="5400000">
              <a:off x="7155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62A62DC0-5852-AB43-B918-3AC61B7FD82B}"/>
                </a:ext>
              </a:extLst>
            </p:cNvPr>
            <p:cNvSpPr/>
            <p:nvPr/>
          </p:nvSpPr>
          <p:spPr>
            <a:xfrm rot="5400000">
              <a:off x="3550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0BA6621C-AF54-AC4E-9176-C65848AAD152}"/>
                </a:ext>
              </a:extLst>
            </p:cNvPr>
            <p:cNvSpPr/>
            <p:nvPr/>
          </p:nvSpPr>
          <p:spPr>
            <a:xfrm rot="5400000">
              <a:off x="-53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7F2B4C55-33EA-4A4E-BE38-9C1CA5A3FED1}"/>
                </a:ext>
              </a:extLst>
            </p:cNvPr>
            <p:cNvSpPr/>
            <p:nvPr/>
          </p:nvSpPr>
          <p:spPr>
            <a:xfrm rot="5400000">
              <a:off x="-3658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A9034A32-8F4D-D042-A17E-BE49A0702313}"/>
                </a:ext>
              </a:extLst>
            </p:cNvPr>
            <p:cNvSpPr/>
            <p:nvPr/>
          </p:nvSpPr>
          <p:spPr>
            <a:xfrm rot="5400000">
              <a:off x="-7306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5E86B7AB-1150-1A46-B620-E73AB88FEC60}"/>
                </a:ext>
              </a:extLst>
            </p:cNvPr>
            <p:cNvSpPr/>
            <p:nvPr/>
          </p:nvSpPr>
          <p:spPr>
            <a:xfrm rot="5400000">
              <a:off x="-109106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82737585-4702-D444-A311-5E2EAA614E26}"/>
                </a:ext>
              </a:extLst>
            </p:cNvPr>
            <p:cNvSpPr/>
            <p:nvPr/>
          </p:nvSpPr>
          <p:spPr>
            <a:xfrm rot="5400000">
              <a:off x="-145151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022AE0B9-5F75-144A-9C4E-CB7746182DC0}"/>
                </a:ext>
              </a:extLst>
            </p:cNvPr>
            <p:cNvSpPr/>
            <p:nvPr/>
          </p:nvSpPr>
          <p:spPr>
            <a:xfrm rot="5400000">
              <a:off x="-181196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EC4E27C9-FFEA-B041-A248-298EEBF2E448}"/>
                </a:ext>
              </a:extLst>
            </p:cNvPr>
            <p:cNvSpPr/>
            <p:nvPr/>
          </p:nvSpPr>
          <p:spPr>
            <a:xfrm rot="5400000">
              <a:off x="-21724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A25918F5-6566-0E43-9AFB-BF0F7471CFF4}"/>
                </a:ext>
              </a:extLst>
            </p:cNvPr>
            <p:cNvSpPr/>
            <p:nvPr/>
          </p:nvSpPr>
          <p:spPr>
            <a:xfrm rot="5400000">
              <a:off x="-25328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D376A93B-8F2C-D447-A7A4-70A2D51636C2}"/>
                </a:ext>
              </a:extLst>
            </p:cNvPr>
            <p:cNvSpPr/>
            <p:nvPr/>
          </p:nvSpPr>
          <p:spPr>
            <a:xfrm rot="5400000">
              <a:off x="-28933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FFC6CBDB-C514-CF43-9D4C-4FAA9403BA1C}"/>
                </a:ext>
              </a:extLst>
            </p:cNvPr>
            <p:cNvSpPr/>
            <p:nvPr/>
          </p:nvSpPr>
          <p:spPr>
            <a:xfrm rot="5400000">
              <a:off x="-32537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B12984BB-84F3-6041-ABB8-3C5061E497E5}"/>
                </a:ext>
              </a:extLst>
            </p:cNvPr>
            <p:cNvSpPr/>
            <p:nvPr/>
          </p:nvSpPr>
          <p:spPr>
            <a:xfrm rot="5400000">
              <a:off x="-361858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ECCA0F1F-25EA-D544-A5EF-D9FD63E41202}"/>
                </a:ext>
              </a:extLst>
            </p:cNvPr>
            <p:cNvSpPr/>
            <p:nvPr/>
          </p:nvSpPr>
          <p:spPr>
            <a:xfrm rot="5400000">
              <a:off x="-397903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3951F54C-CE1E-6A41-9CD5-7388B264D056}"/>
                </a:ext>
              </a:extLst>
            </p:cNvPr>
            <p:cNvSpPr/>
            <p:nvPr/>
          </p:nvSpPr>
          <p:spPr>
            <a:xfrm rot="5400000">
              <a:off x="-433948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660A0B44-51E2-8C45-8700-90C2F2674D8B}"/>
                </a:ext>
              </a:extLst>
            </p:cNvPr>
            <p:cNvSpPr/>
            <p:nvPr/>
          </p:nvSpPr>
          <p:spPr>
            <a:xfrm rot="5400000">
              <a:off x="-469994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AAAF7440-D61B-884D-854F-E2EE161C340F}"/>
                </a:ext>
              </a:extLst>
            </p:cNvPr>
            <p:cNvSpPr/>
            <p:nvPr/>
          </p:nvSpPr>
          <p:spPr>
            <a:xfrm rot="5400000">
              <a:off x="-50603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C30C0C55-8CAD-064E-BC12-D3247795FE86}"/>
                </a:ext>
              </a:extLst>
            </p:cNvPr>
            <p:cNvSpPr/>
            <p:nvPr/>
          </p:nvSpPr>
          <p:spPr>
            <a:xfrm rot="5400000">
              <a:off x="-54208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108E0A4A-2B5C-CB47-8BE1-5BF7BBE0A9D7}"/>
                </a:ext>
              </a:extLst>
            </p:cNvPr>
            <p:cNvSpPr/>
            <p:nvPr/>
          </p:nvSpPr>
          <p:spPr>
            <a:xfrm rot="5400000">
              <a:off x="-57813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759B5672-6E12-4F44-87AE-686BB38FDF43}"/>
                </a:ext>
              </a:extLst>
            </p:cNvPr>
            <p:cNvSpPr/>
            <p:nvPr/>
          </p:nvSpPr>
          <p:spPr>
            <a:xfrm rot="5400000">
              <a:off x="-61461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F350687D-4CBC-3D44-A50C-AFD55AA3C705}"/>
                </a:ext>
              </a:extLst>
            </p:cNvPr>
            <p:cNvSpPr/>
            <p:nvPr/>
          </p:nvSpPr>
          <p:spPr>
            <a:xfrm rot="5400000">
              <a:off x="-650655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63DBB084-6D78-EF44-9CF9-068232F25F47}"/>
                </a:ext>
              </a:extLst>
            </p:cNvPr>
            <p:cNvSpPr/>
            <p:nvPr/>
          </p:nvSpPr>
          <p:spPr>
            <a:xfrm rot="5400000">
              <a:off x="173224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A187979-BE5E-3F46-8F0D-EAAA0D3CD0E1}"/>
                </a:ext>
              </a:extLst>
            </p:cNvPr>
            <p:cNvSpPr/>
            <p:nvPr/>
          </p:nvSpPr>
          <p:spPr>
            <a:xfrm rot="5400000">
              <a:off x="169620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439CB854-7CED-4144-A6C8-7129E59BADA5}"/>
                </a:ext>
              </a:extLst>
            </p:cNvPr>
            <p:cNvSpPr/>
            <p:nvPr/>
          </p:nvSpPr>
          <p:spPr>
            <a:xfrm rot="5400000">
              <a:off x="166015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97AE3748-9898-ED40-BA1A-C95A21ACF4F3}"/>
                </a:ext>
              </a:extLst>
            </p:cNvPr>
            <p:cNvSpPr/>
            <p:nvPr/>
          </p:nvSpPr>
          <p:spPr>
            <a:xfrm rot="5400000">
              <a:off x="162411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FEC52661-3DDC-7840-ADB5-84008990A208}"/>
                </a:ext>
              </a:extLst>
            </p:cNvPr>
            <p:cNvSpPr/>
            <p:nvPr/>
          </p:nvSpPr>
          <p:spPr>
            <a:xfrm rot="5400000">
              <a:off x="158806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11D8DFBE-DF76-4F41-ADCE-D02AF3952068}"/>
                </a:ext>
              </a:extLst>
            </p:cNvPr>
            <p:cNvSpPr/>
            <p:nvPr/>
          </p:nvSpPr>
          <p:spPr>
            <a:xfrm rot="5400000">
              <a:off x="1551587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AD35B7E4-1152-FA4E-9717-B874BC71211D}"/>
                </a:ext>
              </a:extLst>
            </p:cNvPr>
            <p:cNvSpPr/>
            <p:nvPr/>
          </p:nvSpPr>
          <p:spPr>
            <a:xfrm rot="5400000">
              <a:off x="1515542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AD263F1D-52C5-8940-82E7-60A6DF383B9F}"/>
                </a:ext>
              </a:extLst>
            </p:cNvPr>
            <p:cNvSpPr/>
            <p:nvPr/>
          </p:nvSpPr>
          <p:spPr>
            <a:xfrm rot="5400000">
              <a:off x="147949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06D7B33F-A7D4-C642-B6C5-E8487B04E7EA}"/>
                </a:ext>
              </a:extLst>
            </p:cNvPr>
            <p:cNvSpPr/>
            <p:nvPr/>
          </p:nvSpPr>
          <p:spPr>
            <a:xfrm rot="5400000">
              <a:off x="144345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0E24433C-9F8D-A042-90CE-CBE1733172E9}"/>
                </a:ext>
              </a:extLst>
            </p:cNvPr>
            <p:cNvSpPr/>
            <p:nvPr/>
          </p:nvSpPr>
          <p:spPr>
            <a:xfrm rot="5400000">
              <a:off x="140740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249B6CD-70CA-174D-AA85-8005EB9E7E91}"/>
                </a:ext>
              </a:extLst>
            </p:cNvPr>
            <p:cNvSpPr/>
            <p:nvPr/>
          </p:nvSpPr>
          <p:spPr>
            <a:xfrm rot="5400000">
              <a:off x="137136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73DBDCB2-8CFE-BF43-879F-57085F5BA4E0}"/>
                </a:ext>
              </a:extLst>
            </p:cNvPr>
            <p:cNvSpPr/>
            <p:nvPr/>
          </p:nvSpPr>
          <p:spPr>
            <a:xfrm rot="5400000">
              <a:off x="133531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5693ABE8-4431-1248-B031-711E05C87732}"/>
                </a:ext>
              </a:extLst>
            </p:cNvPr>
            <p:cNvSpPr/>
            <p:nvPr/>
          </p:nvSpPr>
          <p:spPr>
            <a:xfrm rot="5400000">
              <a:off x="129926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267D7DC4-0CE8-C348-92A8-7C2A66E0BBAF}"/>
                </a:ext>
              </a:extLst>
            </p:cNvPr>
            <p:cNvSpPr/>
            <p:nvPr/>
          </p:nvSpPr>
          <p:spPr>
            <a:xfrm rot="5400000">
              <a:off x="126279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64E22688-9F63-DC45-9733-E2D9DF793CED}"/>
                </a:ext>
              </a:extLst>
            </p:cNvPr>
            <p:cNvSpPr/>
            <p:nvPr/>
          </p:nvSpPr>
          <p:spPr>
            <a:xfrm rot="5400000">
              <a:off x="1226744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F5D23D5A-F2EF-E14A-A1FE-E21E8ACBA382}"/>
                </a:ext>
              </a:extLst>
            </p:cNvPr>
            <p:cNvSpPr/>
            <p:nvPr/>
          </p:nvSpPr>
          <p:spPr>
            <a:xfrm rot="5400000">
              <a:off x="1190699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E0A25594-D945-F846-9C7B-CEF358EA7D83}"/>
                </a:ext>
              </a:extLst>
            </p:cNvPr>
            <p:cNvSpPr/>
            <p:nvPr/>
          </p:nvSpPr>
          <p:spPr>
            <a:xfrm rot="5400000">
              <a:off x="1154653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D20A05D8-FAC4-4E4F-809D-16590D1245D1}"/>
                </a:ext>
              </a:extLst>
            </p:cNvPr>
            <p:cNvSpPr/>
            <p:nvPr/>
          </p:nvSpPr>
          <p:spPr>
            <a:xfrm rot="5400000">
              <a:off x="111860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4C596366-824F-4440-8D96-63EB6B513149}"/>
                </a:ext>
              </a:extLst>
            </p:cNvPr>
            <p:cNvSpPr/>
            <p:nvPr/>
          </p:nvSpPr>
          <p:spPr>
            <a:xfrm rot="5400000">
              <a:off x="108256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9966A841-130E-FC4D-889A-A4E8F141AB1B}"/>
                </a:ext>
              </a:extLst>
            </p:cNvPr>
            <p:cNvSpPr/>
            <p:nvPr/>
          </p:nvSpPr>
          <p:spPr>
            <a:xfrm rot="5400000">
              <a:off x="104651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073F932E-FED2-BF44-A82B-E391BF701496}"/>
                </a:ext>
              </a:extLst>
            </p:cNvPr>
            <p:cNvSpPr/>
            <p:nvPr/>
          </p:nvSpPr>
          <p:spPr>
            <a:xfrm rot="5400000">
              <a:off x="101047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CE5B6BD1-D5A3-0D40-8B32-CCA2BBBD923E}"/>
                </a:ext>
              </a:extLst>
            </p:cNvPr>
            <p:cNvSpPr/>
            <p:nvPr/>
          </p:nvSpPr>
          <p:spPr>
            <a:xfrm rot="5400000">
              <a:off x="973992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4DB50593-B5FC-D74B-B2EC-86B4969BE235}"/>
                </a:ext>
              </a:extLst>
            </p:cNvPr>
            <p:cNvSpPr/>
            <p:nvPr/>
          </p:nvSpPr>
          <p:spPr>
            <a:xfrm rot="5400000">
              <a:off x="937947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82268F31-7789-3C4D-A9CF-9ABF2783683C}"/>
                </a:ext>
              </a:extLst>
            </p:cNvPr>
            <p:cNvSpPr/>
            <p:nvPr/>
          </p:nvSpPr>
          <p:spPr>
            <a:xfrm rot="5400000">
              <a:off x="901901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D38829D5-4B68-AD42-9F66-C88A5FCA4DE1}"/>
                </a:ext>
              </a:extLst>
            </p:cNvPr>
            <p:cNvSpPr/>
            <p:nvPr/>
          </p:nvSpPr>
          <p:spPr>
            <a:xfrm rot="5400000">
              <a:off x="865856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D87BC6A2-F362-A349-93AC-8EEBDE0BA4F6}"/>
                </a:ext>
              </a:extLst>
            </p:cNvPr>
            <p:cNvSpPr/>
            <p:nvPr/>
          </p:nvSpPr>
          <p:spPr>
            <a:xfrm rot="5400000">
              <a:off x="82981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9006DDD4-47A5-2545-AE96-62917C214A20}"/>
                </a:ext>
              </a:extLst>
            </p:cNvPr>
            <p:cNvSpPr/>
            <p:nvPr/>
          </p:nvSpPr>
          <p:spPr>
            <a:xfrm rot="5400000">
              <a:off x="79376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7A9EDF94-82C3-0044-9F10-976613266176}"/>
                </a:ext>
              </a:extLst>
            </p:cNvPr>
            <p:cNvSpPr/>
            <p:nvPr/>
          </p:nvSpPr>
          <p:spPr>
            <a:xfrm rot="5400000">
              <a:off x="757720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6874DE33-A99B-5543-BED2-59F3F281B905}"/>
                </a:ext>
              </a:extLst>
            </p:cNvPr>
            <p:cNvSpPr/>
            <p:nvPr/>
          </p:nvSpPr>
          <p:spPr>
            <a:xfrm rot="5400000">
              <a:off x="72124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B152584B-13FF-434C-84FF-E0CCC191DCFA}"/>
                </a:ext>
              </a:extLst>
            </p:cNvPr>
            <p:cNvSpPr/>
            <p:nvPr/>
          </p:nvSpPr>
          <p:spPr>
            <a:xfrm rot="5400000">
              <a:off x="685195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06E7A98B-FC0A-7842-9192-A2EEB88E50E7}"/>
              </a:ext>
            </a:extLst>
          </p:cNvPr>
          <p:cNvSpPr/>
          <p:nvPr/>
        </p:nvSpPr>
        <p:spPr>
          <a:xfrm>
            <a:off x="1946018" y="2825314"/>
            <a:ext cx="20705372" cy="1064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4" name="รูปภาพ 1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394" y="12495530"/>
            <a:ext cx="679530" cy="923243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582583" y="24547"/>
            <a:ext cx="224007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rgbClr val="000066"/>
                </a:solidFill>
                <a:effectLst>
                  <a:glow rad="190500">
                    <a:srgbClr val="FFFF00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2.5 </a:t>
            </a:r>
            <a:r>
              <a:rPr lang="th-TH" sz="8800" b="1" dirty="0">
                <a:solidFill>
                  <a:srgbClr val="000066"/>
                </a:solidFill>
                <a:effectLst>
                  <a:glow rad="190500">
                    <a:srgbClr val="FFFF00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รายงานผลการดำเนินการ</a:t>
            </a:r>
            <a:r>
              <a:rPr lang="th-TH" sz="8800" b="1" dirty="0" smtClean="0">
                <a:solidFill>
                  <a:srgbClr val="000066"/>
                </a:solidFill>
                <a:effectLst>
                  <a:glow rad="190500">
                    <a:srgbClr val="FFFF00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ตรวจติดตาม</a:t>
            </a:r>
            <a:r>
              <a:rPr lang="th-TH" sz="8800" b="1" dirty="0">
                <a:solidFill>
                  <a:srgbClr val="000066"/>
                </a:solidFill>
                <a:effectLst>
                  <a:glow rad="190500">
                    <a:srgbClr val="FFFF00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การพัฒนาคุณภาพชีวิต</a:t>
            </a:r>
          </a:p>
          <a:p>
            <a:r>
              <a:rPr lang="th-TH" sz="8800" b="1" dirty="0">
                <a:solidFill>
                  <a:srgbClr val="000066"/>
                </a:solidFill>
                <a:effectLst>
                  <a:glow rad="190500">
                    <a:srgbClr val="FFFF00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    ผู้สูงอายุกรุงเทพมหานคร</a:t>
            </a:r>
            <a:endParaRPr lang="en-US" sz="8800" b="1" dirty="0">
              <a:solidFill>
                <a:srgbClr val="000066"/>
              </a:solidFill>
              <a:effectLst>
                <a:glow rad="190500">
                  <a:srgbClr val="FFFF00"/>
                </a:glow>
              </a:effectLst>
              <a:latin typeface="TH SarabunPSK" pitchFamily="34" charset="-34"/>
              <a:ea typeface="Lato Black" panose="020F0502020204030203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2346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xmlns="" id="{B36ED6D0-4FCE-7942-AC2A-22C231FA1E3A}"/>
              </a:ext>
            </a:extLst>
          </p:cNvPr>
          <p:cNvGrpSpPr/>
          <p:nvPr/>
        </p:nvGrpSpPr>
        <p:grpSpPr>
          <a:xfrm>
            <a:off x="0" y="-2"/>
            <a:ext cx="24377650" cy="13716004"/>
            <a:chOff x="0" y="-2"/>
            <a:chExt cx="24377650" cy="13716004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xmlns="" id="{92ACAE63-6936-5D47-A173-7EF30B85D868}"/>
                </a:ext>
              </a:extLst>
            </p:cNvPr>
            <p:cNvGrpSpPr/>
            <p:nvPr/>
          </p:nvGrpSpPr>
          <p:grpSpPr>
            <a:xfrm>
              <a:off x="0" y="-2"/>
              <a:ext cx="24377650" cy="13716003"/>
              <a:chOff x="0" y="-1"/>
              <a:chExt cx="24377650" cy="12191002"/>
            </a:xfrm>
          </p:grpSpPr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xmlns="" id="{F7ADFC2F-FB69-A544-8CB1-A48B528145CD}"/>
                  </a:ext>
                </a:extLst>
              </p:cNvPr>
              <p:cNvSpPr/>
              <p:nvPr/>
            </p:nvSpPr>
            <p:spPr>
              <a:xfrm>
                <a:off x="0" y="-1"/>
                <a:ext cx="24377650" cy="60955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xmlns="" id="{E4E4DB62-D0C4-7944-8BA3-823D66DE77D5}"/>
                  </a:ext>
                </a:extLst>
              </p:cNvPr>
              <p:cNvSpPr/>
              <p:nvPr/>
            </p:nvSpPr>
            <p:spPr>
              <a:xfrm>
                <a:off x="0" y="6095500"/>
                <a:ext cx="24377650" cy="6095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xmlns="" id="{306A18F8-04F9-1549-80FF-14916883799E}"/>
                </a:ext>
              </a:extLst>
            </p:cNvPr>
            <p:cNvSpPr/>
            <p:nvPr/>
          </p:nvSpPr>
          <p:spPr>
            <a:xfrm>
              <a:off x="0" y="3195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xmlns="" id="{15D0BD3E-6128-0049-9385-5F00144AE971}"/>
                </a:ext>
              </a:extLst>
            </p:cNvPr>
            <p:cNvSpPr/>
            <p:nvPr/>
          </p:nvSpPr>
          <p:spPr>
            <a:xfrm>
              <a:off x="0" y="6800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xmlns="" id="{8BB7AA37-1941-7840-B0FD-B4E6B80F44F7}"/>
                </a:ext>
              </a:extLst>
            </p:cNvPr>
            <p:cNvSpPr/>
            <p:nvPr/>
          </p:nvSpPr>
          <p:spPr>
            <a:xfrm>
              <a:off x="0" y="104046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xmlns="" id="{897A877B-0E69-4B4C-88BF-16A5B1E26BC1}"/>
                </a:ext>
              </a:extLst>
            </p:cNvPr>
            <p:cNvSpPr/>
            <p:nvPr/>
          </p:nvSpPr>
          <p:spPr>
            <a:xfrm>
              <a:off x="0" y="140091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xmlns="" id="{7DE74011-D9B6-C846-BDB2-AD79AEC5EA70}"/>
                </a:ext>
              </a:extLst>
            </p:cNvPr>
            <p:cNvSpPr/>
            <p:nvPr/>
          </p:nvSpPr>
          <p:spPr>
            <a:xfrm>
              <a:off x="0" y="176571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xmlns="" id="{82117E8C-FA3E-7D48-88BB-6AB8659CFA3A}"/>
                </a:ext>
              </a:extLst>
            </p:cNvPr>
            <p:cNvSpPr/>
            <p:nvPr/>
          </p:nvSpPr>
          <p:spPr>
            <a:xfrm>
              <a:off x="0" y="212616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xmlns="" id="{D1B85E02-CC1B-6842-9DD9-6D5BFE757B13}"/>
                </a:ext>
              </a:extLst>
            </p:cNvPr>
            <p:cNvSpPr/>
            <p:nvPr/>
          </p:nvSpPr>
          <p:spPr>
            <a:xfrm>
              <a:off x="0" y="248661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xmlns="" id="{07301233-DCA3-3246-BE1A-A998C1F97049}"/>
                </a:ext>
              </a:extLst>
            </p:cNvPr>
            <p:cNvSpPr/>
            <p:nvPr/>
          </p:nvSpPr>
          <p:spPr>
            <a:xfrm>
              <a:off x="0" y="284707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xmlns="" id="{FF218A04-9F71-4A46-9F38-C6A7E3711B12}"/>
                </a:ext>
              </a:extLst>
            </p:cNvPr>
            <p:cNvSpPr/>
            <p:nvPr/>
          </p:nvSpPr>
          <p:spPr>
            <a:xfrm>
              <a:off x="0" y="320752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xmlns="" id="{2E9C0AE1-7D36-DB45-9BD3-731715D2D471}"/>
                </a:ext>
              </a:extLst>
            </p:cNvPr>
            <p:cNvSpPr/>
            <p:nvPr/>
          </p:nvSpPr>
          <p:spPr>
            <a:xfrm>
              <a:off x="0" y="356798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xmlns="" id="{7FD299C5-22EB-4A4F-8F73-ECB2E5EC0AAC}"/>
                </a:ext>
              </a:extLst>
            </p:cNvPr>
            <p:cNvSpPr/>
            <p:nvPr/>
          </p:nvSpPr>
          <p:spPr>
            <a:xfrm>
              <a:off x="0" y="392843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xmlns="" id="{F0B6C752-B3A6-BF4B-B54C-4526674D519B}"/>
                </a:ext>
              </a:extLst>
            </p:cNvPr>
            <p:cNvSpPr/>
            <p:nvPr/>
          </p:nvSpPr>
          <p:spPr>
            <a:xfrm>
              <a:off x="0" y="428888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xmlns="" id="{CEE1ADA2-758E-DE46-A97F-E8EC13562708}"/>
                </a:ext>
              </a:extLst>
            </p:cNvPr>
            <p:cNvSpPr/>
            <p:nvPr/>
          </p:nvSpPr>
          <p:spPr>
            <a:xfrm>
              <a:off x="0" y="465368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B8494505-3E1C-C54F-B86C-00840BD19794}"/>
                </a:ext>
              </a:extLst>
            </p:cNvPr>
            <p:cNvSpPr/>
            <p:nvPr/>
          </p:nvSpPr>
          <p:spPr>
            <a:xfrm>
              <a:off x="0" y="501413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AF76BF2A-D2F4-044C-A8D0-3EA143DFD6D2}"/>
                </a:ext>
              </a:extLst>
            </p:cNvPr>
            <p:cNvSpPr/>
            <p:nvPr/>
          </p:nvSpPr>
          <p:spPr>
            <a:xfrm>
              <a:off x="0" y="537459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35056C14-35B9-AB42-82EC-DCE173968AED}"/>
                </a:ext>
              </a:extLst>
            </p:cNvPr>
            <p:cNvSpPr/>
            <p:nvPr/>
          </p:nvSpPr>
          <p:spPr>
            <a:xfrm>
              <a:off x="0" y="573504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xmlns="" id="{AB2EC1FA-2A7A-5141-BEF4-194D784969D7}"/>
                </a:ext>
              </a:extLst>
            </p:cNvPr>
            <p:cNvSpPr/>
            <p:nvPr/>
          </p:nvSpPr>
          <p:spPr>
            <a:xfrm>
              <a:off x="0" y="609550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xmlns="" id="{03620BB0-364E-894B-8436-8C8EBB1FC153}"/>
                </a:ext>
              </a:extLst>
            </p:cNvPr>
            <p:cNvSpPr/>
            <p:nvPr/>
          </p:nvSpPr>
          <p:spPr>
            <a:xfrm>
              <a:off x="0" y="645595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xmlns="" id="{92A6C493-CB1F-CB48-BDE9-49BE5D42CB71}"/>
                </a:ext>
              </a:extLst>
            </p:cNvPr>
            <p:cNvSpPr/>
            <p:nvPr/>
          </p:nvSpPr>
          <p:spPr>
            <a:xfrm>
              <a:off x="0" y="681640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xmlns="" id="{3A26FD4E-85F8-7E48-B91E-08FC1F98F5DE}"/>
                </a:ext>
              </a:extLst>
            </p:cNvPr>
            <p:cNvSpPr/>
            <p:nvPr/>
          </p:nvSpPr>
          <p:spPr>
            <a:xfrm>
              <a:off x="0" y="717686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xmlns="" id="{E71F25ED-9F1D-6542-9F88-37B971BC62B5}"/>
                </a:ext>
              </a:extLst>
            </p:cNvPr>
            <p:cNvSpPr/>
            <p:nvPr/>
          </p:nvSpPr>
          <p:spPr>
            <a:xfrm>
              <a:off x="0" y="754165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xmlns="" id="{94671AD8-AA9F-5748-9745-60B4749FF226}"/>
                </a:ext>
              </a:extLst>
            </p:cNvPr>
            <p:cNvSpPr/>
            <p:nvPr/>
          </p:nvSpPr>
          <p:spPr>
            <a:xfrm>
              <a:off x="0" y="790211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xmlns="" id="{4F3E5A5E-9DDF-A745-87E0-1245AC8495BB}"/>
                </a:ext>
              </a:extLst>
            </p:cNvPr>
            <p:cNvSpPr/>
            <p:nvPr/>
          </p:nvSpPr>
          <p:spPr>
            <a:xfrm>
              <a:off x="0" y="826256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xmlns="" id="{5D629DF4-021B-BC41-9149-2E1DB8F7FD45}"/>
                </a:ext>
              </a:extLst>
            </p:cNvPr>
            <p:cNvSpPr/>
            <p:nvPr/>
          </p:nvSpPr>
          <p:spPr>
            <a:xfrm>
              <a:off x="0" y="862302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xmlns="" id="{5BDB6415-9762-1847-86FC-AF4753560E01}"/>
                </a:ext>
              </a:extLst>
            </p:cNvPr>
            <p:cNvSpPr/>
            <p:nvPr/>
          </p:nvSpPr>
          <p:spPr>
            <a:xfrm>
              <a:off x="0" y="898347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xmlns="" id="{90681900-9B81-504E-AD9B-5E773947B593}"/>
                </a:ext>
              </a:extLst>
            </p:cNvPr>
            <p:cNvSpPr/>
            <p:nvPr/>
          </p:nvSpPr>
          <p:spPr>
            <a:xfrm>
              <a:off x="0" y="934392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xmlns="" id="{5B93B2FD-8FCE-074F-9FB4-5F2AAF8CB180}"/>
                </a:ext>
              </a:extLst>
            </p:cNvPr>
            <p:cNvSpPr/>
            <p:nvPr/>
          </p:nvSpPr>
          <p:spPr>
            <a:xfrm>
              <a:off x="0" y="970438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xmlns="" id="{DF10E9E9-93A5-5243-9262-70193E9A2492}"/>
                </a:ext>
              </a:extLst>
            </p:cNvPr>
            <p:cNvSpPr/>
            <p:nvPr/>
          </p:nvSpPr>
          <p:spPr>
            <a:xfrm>
              <a:off x="0" y="1006483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xmlns="" id="{21BA2A24-AB7C-8740-A1A6-9CA5A8D99D48}"/>
                </a:ext>
              </a:extLst>
            </p:cNvPr>
            <p:cNvSpPr/>
            <p:nvPr/>
          </p:nvSpPr>
          <p:spPr>
            <a:xfrm>
              <a:off x="0" y="1042963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xmlns="" id="{4B96E799-8BFC-8B42-86C5-2ECB5DB96743}"/>
                </a:ext>
              </a:extLst>
            </p:cNvPr>
            <p:cNvSpPr/>
            <p:nvPr/>
          </p:nvSpPr>
          <p:spPr>
            <a:xfrm>
              <a:off x="0" y="1079008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xmlns="" id="{861CBF47-2BFF-A143-ADF8-3F2BFD26CB84}"/>
                </a:ext>
              </a:extLst>
            </p:cNvPr>
            <p:cNvSpPr/>
            <p:nvPr/>
          </p:nvSpPr>
          <p:spPr>
            <a:xfrm>
              <a:off x="0" y="1115054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xmlns="" id="{06D93B65-76DE-F64B-9615-D616A1AE67BC}"/>
                </a:ext>
              </a:extLst>
            </p:cNvPr>
            <p:cNvSpPr/>
            <p:nvPr/>
          </p:nvSpPr>
          <p:spPr>
            <a:xfrm>
              <a:off x="0" y="1151099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xmlns="" id="{9811F1E6-A3F5-FD4F-A4E4-92C228017296}"/>
                </a:ext>
              </a:extLst>
            </p:cNvPr>
            <p:cNvSpPr/>
            <p:nvPr/>
          </p:nvSpPr>
          <p:spPr>
            <a:xfrm>
              <a:off x="0" y="1187144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xmlns="" id="{A8335CA1-FE09-3F4E-83B2-270AD7505DA6}"/>
                </a:ext>
              </a:extLst>
            </p:cNvPr>
            <p:cNvSpPr/>
            <p:nvPr/>
          </p:nvSpPr>
          <p:spPr>
            <a:xfrm>
              <a:off x="0" y="1223190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xmlns="" id="{3B83DBF2-AA72-2A47-9744-1D70DA81FAD4}"/>
                </a:ext>
              </a:extLst>
            </p:cNvPr>
            <p:cNvSpPr/>
            <p:nvPr/>
          </p:nvSpPr>
          <p:spPr>
            <a:xfrm>
              <a:off x="0" y="1259235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xmlns="" id="{220A5B03-13FD-2D42-AC72-42307B55B720}"/>
                </a:ext>
              </a:extLst>
            </p:cNvPr>
            <p:cNvSpPr/>
            <p:nvPr/>
          </p:nvSpPr>
          <p:spPr>
            <a:xfrm>
              <a:off x="0" y="129571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xmlns="" id="{900B66AB-6DC9-054D-BF45-4F820DE9061C}"/>
                </a:ext>
              </a:extLst>
            </p:cNvPr>
            <p:cNvSpPr/>
            <p:nvPr/>
          </p:nvSpPr>
          <p:spPr>
            <a:xfrm>
              <a:off x="0" y="133176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xmlns="" id="{A86CAF58-2AE5-AE4C-928C-11CDA4E43048}"/>
                </a:ext>
              </a:extLst>
            </p:cNvPr>
            <p:cNvSpPr/>
            <p:nvPr/>
          </p:nvSpPr>
          <p:spPr>
            <a:xfrm rot="5400000">
              <a:off x="649149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xmlns="" id="{D67B91F6-2E89-D044-AC27-ABB9664744AB}"/>
                </a:ext>
              </a:extLst>
            </p:cNvPr>
            <p:cNvSpPr/>
            <p:nvPr/>
          </p:nvSpPr>
          <p:spPr>
            <a:xfrm rot="5400000">
              <a:off x="613104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xmlns="" id="{E392E8F2-5717-284D-B7ED-22363B4FCF25}"/>
                </a:ext>
              </a:extLst>
            </p:cNvPr>
            <p:cNvSpPr/>
            <p:nvPr/>
          </p:nvSpPr>
          <p:spPr>
            <a:xfrm rot="5400000">
              <a:off x="577059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xmlns="" id="{B94027A1-E04B-E64E-9DEB-1BBFFDE9D0D1}"/>
                </a:ext>
              </a:extLst>
            </p:cNvPr>
            <p:cNvSpPr/>
            <p:nvPr/>
          </p:nvSpPr>
          <p:spPr>
            <a:xfrm rot="5400000">
              <a:off x="541013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xmlns="" id="{14FC402C-5F09-CC45-A835-EEA08829288C}"/>
                </a:ext>
              </a:extLst>
            </p:cNvPr>
            <p:cNvSpPr/>
            <p:nvPr/>
          </p:nvSpPr>
          <p:spPr>
            <a:xfrm rot="5400000">
              <a:off x="504534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xmlns="" id="{57787194-587C-464C-BF14-F25BBB869513}"/>
                </a:ext>
              </a:extLst>
            </p:cNvPr>
            <p:cNvSpPr/>
            <p:nvPr/>
          </p:nvSpPr>
          <p:spPr>
            <a:xfrm rot="5400000">
              <a:off x="46848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xmlns="" id="{E8FC9A3A-572F-A246-9BA7-87C7B4F585B2}"/>
                </a:ext>
              </a:extLst>
            </p:cNvPr>
            <p:cNvSpPr/>
            <p:nvPr/>
          </p:nvSpPr>
          <p:spPr>
            <a:xfrm rot="5400000">
              <a:off x="43244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xmlns="" id="{4322B6E7-52F8-B847-BD4C-9E381CD01E80}"/>
                </a:ext>
              </a:extLst>
            </p:cNvPr>
            <p:cNvSpPr/>
            <p:nvPr/>
          </p:nvSpPr>
          <p:spPr>
            <a:xfrm rot="5400000">
              <a:off x="39639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xmlns="" id="{E7DED49D-3FA9-6545-B933-825A91D8644C}"/>
                </a:ext>
              </a:extLst>
            </p:cNvPr>
            <p:cNvSpPr/>
            <p:nvPr/>
          </p:nvSpPr>
          <p:spPr>
            <a:xfrm rot="5400000">
              <a:off x="36035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xmlns="" id="{C1605826-56E6-4244-B43B-6596482DAE9A}"/>
                </a:ext>
              </a:extLst>
            </p:cNvPr>
            <p:cNvSpPr/>
            <p:nvPr/>
          </p:nvSpPr>
          <p:spPr>
            <a:xfrm rot="5400000">
              <a:off x="32430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xmlns="" id="{719C0A94-B1B8-2F4E-B26A-4CEF8D6865DF}"/>
                </a:ext>
              </a:extLst>
            </p:cNvPr>
            <p:cNvSpPr/>
            <p:nvPr/>
          </p:nvSpPr>
          <p:spPr>
            <a:xfrm rot="5400000">
              <a:off x="288261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xmlns="" id="{E01794DC-57A8-AB42-8805-3B07A93A1ACB}"/>
                </a:ext>
              </a:extLst>
            </p:cNvPr>
            <p:cNvSpPr/>
            <p:nvPr/>
          </p:nvSpPr>
          <p:spPr>
            <a:xfrm rot="5400000">
              <a:off x="252216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xmlns="" id="{C533E297-FC02-2F4F-8FC1-C964DC5C2CC5}"/>
                </a:ext>
              </a:extLst>
            </p:cNvPr>
            <p:cNvSpPr/>
            <p:nvPr/>
          </p:nvSpPr>
          <p:spPr>
            <a:xfrm rot="5400000">
              <a:off x="21573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xmlns="" id="{F974F975-6715-0C42-892B-46F18431FDC0}"/>
                </a:ext>
              </a:extLst>
            </p:cNvPr>
            <p:cNvSpPr/>
            <p:nvPr/>
          </p:nvSpPr>
          <p:spPr>
            <a:xfrm rot="5400000">
              <a:off x="17969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xmlns="" id="{8267C555-9BE5-274A-8D60-E1224A9F4376}"/>
                </a:ext>
              </a:extLst>
            </p:cNvPr>
            <p:cNvSpPr/>
            <p:nvPr/>
          </p:nvSpPr>
          <p:spPr>
            <a:xfrm rot="5400000">
              <a:off x="14364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xmlns="" id="{CCE46FFD-D9CA-6740-9A01-60EA2D22A755}"/>
                </a:ext>
              </a:extLst>
            </p:cNvPr>
            <p:cNvSpPr/>
            <p:nvPr/>
          </p:nvSpPr>
          <p:spPr>
            <a:xfrm rot="5400000">
              <a:off x="10760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xmlns="" id="{85D7FED2-BB8A-984A-9D05-5498FED234A4}"/>
                </a:ext>
              </a:extLst>
            </p:cNvPr>
            <p:cNvSpPr/>
            <p:nvPr/>
          </p:nvSpPr>
          <p:spPr>
            <a:xfrm rot="5400000">
              <a:off x="7155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xmlns="" id="{2B89C38A-EC91-694D-BE66-2E138BE94D50}"/>
                </a:ext>
              </a:extLst>
            </p:cNvPr>
            <p:cNvSpPr/>
            <p:nvPr/>
          </p:nvSpPr>
          <p:spPr>
            <a:xfrm rot="5400000">
              <a:off x="3550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xmlns="" id="{838BCB80-EC32-0149-B7F6-E1320F7BBE4A}"/>
                </a:ext>
              </a:extLst>
            </p:cNvPr>
            <p:cNvSpPr/>
            <p:nvPr/>
          </p:nvSpPr>
          <p:spPr>
            <a:xfrm rot="5400000">
              <a:off x="-53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xmlns="" id="{A41DB530-1C99-344E-B0C1-6C4BB0D22FC1}"/>
                </a:ext>
              </a:extLst>
            </p:cNvPr>
            <p:cNvSpPr/>
            <p:nvPr/>
          </p:nvSpPr>
          <p:spPr>
            <a:xfrm rot="5400000">
              <a:off x="-3658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xmlns="" id="{4CA1BE65-9034-1144-85DC-735C1424EBB0}"/>
                </a:ext>
              </a:extLst>
            </p:cNvPr>
            <p:cNvSpPr/>
            <p:nvPr/>
          </p:nvSpPr>
          <p:spPr>
            <a:xfrm rot="5400000">
              <a:off x="-7306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xmlns="" id="{378000DD-4CD9-0C4C-B987-88E1B4D3A5AA}"/>
                </a:ext>
              </a:extLst>
            </p:cNvPr>
            <p:cNvSpPr/>
            <p:nvPr/>
          </p:nvSpPr>
          <p:spPr>
            <a:xfrm rot="5400000">
              <a:off x="-109106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xmlns="" id="{F8995D45-0271-DC41-AECA-BBC377078548}"/>
                </a:ext>
              </a:extLst>
            </p:cNvPr>
            <p:cNvSpPr/>
            <p:nvPr/>
          </p:nvSpPr>
          <p:spPr>
            <a:xfrm rot="5400000">
              <a:off x="-145151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xmlns="" id="{734459DD-3661-D240-B13F-B080CEC3FB8F}"/>
                </a:ext>
              </a:extLst>
            </p:cNvPr>
            <p:cNvSpPr/>
            <p:nvPr/>
          </p:nvSpPr>
          <p:spPr>
            <a:xfrm rot="5400000">
              <a:off x="-181196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xmlns="" id="{C3A4711E-E691-C645-A3B2-2A1A26514D65}"/>
                </a:ext>
              </a:extLst>
            </p:cNvPr>
            <p:cNvSpPr/>
            <p:nvPr/>
          </p:nvSpPr>
          <p:spPr>
            <a:xfrm rot="5400000">
              <a:off x="-21724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xmlns="" id="{48B57B89-B988-D441-BA2B-7A91F016554D}"/>
                </a:ext>
              </a:extLst>
            </p:cNvPr>
            <p:cNvSpPr/>
            <p:nvPr/>
          </p:nvSpPr>
          <p:spPr>
            <a:xfrm rot="5400000">
              <a:off x="-25328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xmlns="" id="{FB6A82BA-BD92-9E4B-861E-1B1DEDFE9E14}"/>
                </a:ext>
              </a:extLst>
            </p:cNvPr>
            <p:cNvSpPr/>
            <p:nvPr/>
          </p:nvSpPr>
          <p:spPr>
            <a:xfrm rot="5400000">
              <a:off x="-28933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xmlns="" id="{22BB5B9C-CAF1-194E-B8AB-E35AE6B6BCBA}"/>
                </a:ext>
              </a:extLst>
            </p:cNvPr>
            <p:cNvSpPr/>
            <p:nvPr/>
          </p:nvSpPr>
          <p:spPr>
            <a:xfrm rot="5400000">
              <a:off x="-32537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xmlns="" id="{605B8763-248C-FC41-BE58-FA3056545D2E}"/>
                </a:ext>
              </a:extLst>
            </p:cNvPr>
            <p:cNvSpPr/>
            <p:nvPr/>
          </p:nvSpPr>
          <p:spPr>
            <a:xfrm rot="5400000">
              <a:off x="-361858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xmlns="" id="{435AFF81-C182-B040-8942-5AC43A957CE4}"/>
                </a:ext>
              </a:extLst>
            </p:cNvPr>
            <p:cNvSpPr/>
            <p:nvPr/>
          </p:nvSpPr>
          <p:spPr>
            <a:xfrm rot="5400000">
              <a:off x="-397903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xmlns="" id="{8120AE83-2CD5-C54B-ABA0-3ED65E885FBC}"/>
                </a:ext>
              </a:extLst>
            </p:cNvPr>
            <p:cNvSpPr/>
            <p:nvPr/>
          </p:nvSpPr>
          <p:spPr>
            <a:xfrm rot="5400000">
              <a:off x="-433948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xmlns="" id="{35815941-EFBA-864F-A55B-7034CBFA810E}"/>
                </a:ext>
              </a:extLst>
            </p:cNvPr>
            <p:cNvSpPr/>
            <p:nvPr/>
          </p:nvSpPr>
          <p:spPr>
            <a:xfrm rot="5400000">
              <a:off x="-469994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xmlns="" id="{7039ED8D-DE62-D747-ABEF-D6361759AB04}"/>
                </a:ext>
              </a:extLst>
            </p:cNvPr>
            <p:cNvSpPr/>
            <p:nvPr/>
          </p:nvSpPr>
          <p:spPr>
            <a:xfrm rot="5400000">
              <a:off x="-50603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xmlns="" id="{4DA5070E-0C22-DD44-B26B-82250FE9CE43}"/>
                </a:ext>
              </a:extLst>
            </p:cNvPr>
            <p:cNvSpPr/>
            <p:nvPr/>
          </p:nvSpPr>
          <p:spPr>
            <a:xfrm rot="5400000">
              <a:off x="-54208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xmlns="" id="{7EAE0C33-690F-7F43-8A0D-F641B0A24019}"/>
                </a:ext>
              </a:extLst>
            </p:cNvPr>
            <p:cNvSpPr/>
            <p:nvPr/>
          </p:nvSpPr>
          <p:spPr>
            <a:xfrm rot="5400000">
              <a:off x="-57813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xmlns="" id="{B2E89605-C379-B647-8B3A-DF918049D828}"/>
                </a:ext>
              </a:extLst>
            </p:cNvPr>
            <p:cNvSpPr/>
            <p:nvPr/>
          </p:nvSpPr>
          <p:spPr>
            <a:xfrm rot="5400000">
              <a:off x="-61461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xmlns="" id="{D8DA29E4-FAFE-2642-BD51-5A6B96A7B0BE}"/>
                </a:ext>
              </a:extLst>
            </p:cNvPr>
            <p:cNvSpPr/>
            <p:nvPr/>
          </p:nvSpPr>
          <p:spPr>
            <a:xfrm rot="5400000">
              <a:off x="-650655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xmlns="" id="{D55641C9-36B6-0243-ADBC-5C1351D2D79F}"/>
                </a:ext>
              </a:extLst>
            </p:cNvPr>
            <p:cNvSpPr/>
            <p:nvPr/>
          </p:nvSpPr>
          <p:spPr>
            <a:xfrm rot="5400000">
              <a:off x="173224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xmlns="" id="{492D485C-A6B8-C543-B923-7385FA8FCABC}"/>
                </a:ext>
              </a:extLst>
            </p:cNvPr>
            <p:cNvSpPr/>
            <p:nvPr/>
          </p:nvSpPr>
          <p:spPr>
            <a:xfrm rot="5400000">
              <a:off x="169620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xmlns="" id="{B432C1F1-06C9-B249-B770-6260478556C0}"/>
                </a:ext>
              </a:extLst>
            </p:cNvPr>
            <p:cNvSpPr/>
            <p:nvPr/>
          </p:nvSpPr>
          <p:spPr>
            <a:xfrm rot="5400000">
              <a:off x="166015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xmlns="" id="{333EC375-6A5C-F940-8D22-495B4C4556F8}"/>
                </a:ext>
              </a:extLst>
            </p:cNvPr>
            <p:cNvSpPr/>
            <p:nvPr/>
          </p:nvSpPr>
          <p:spPr>
            <a:xfrm rot="5400000">
              <a:off x="162411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xmlns="" id="{6237E69A-2610-524A-ADDE-1BCC7DBC1934}"/>
                </a:ext>
              </a:extLst>
            </p:cNvPr>
            <p:cNvSpPr/>
            <p:nvPr/>
          </p:nvSpPr>
          <p:spPr>
            <a:xfrm rot="5400000">
              <a:off x="158806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xmlns="" id="{64616970-148C-6347-97D6-92D706A8A085}"/>
                </a:ext>
              </a:extLst>
            </p:cNvPr>
            <p:cNvSpPr/>
            <p:nvPr/>
          </p:nvSpPr>
          <p:spPr>
            <a:xfrm rot="5400000">
              <a:off x="1551587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xmlns="" id="{C57FA8C1-A5E2-284E-8E06-F98E56252B80}"/>
                </a:ext>
              </a:extLst>
            </p:cNvPr>
            <p:cNvSpPr/>
            <p:nvPr/>
          </p:nvSpPr>
          <p:spPr>
            <a:xfrm rot="5400000">
              <a:off x="1515542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xmlns="" id="{49F1D25C-81C1-D14B-8BAD-EFBDEAF7DC29}"/>
                </a:ext>
              </a:extLst>
            </p:cNvPr>
            <p:cNvSpPr/>
            <p:nvPr/>
          </p:nvSpPr>
          <p:spPr>
            <a:xfrm rot="5400000">
              <a:off x="147949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xmlns="" id="{9BDCD389-3B28-4F4C-9AAE-040EEFFDD59E}"/>
                </a:ext>
              </a:extLst>
            </p:cNvPr>
            <p:cNvSpPr/>
            <p:nvPr/>
          </p:nvSpPr>
          <p:spPr>
            <a:xfrm rot="5400000">
              <a:off x="144345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xmlns="" id="{47BDFFB0-CEF1-6245-BF97-DCFD21C92EFC}"/>
                </a:ext>
              </a:extLst>
            </p:cNvPr>
            <p:cNvSpPr/>
            <p:nvPr/>
          </p:nvSpPr>
          <p:spPr>
            <a:xfrm rot="5400000">
              <a:off x="140740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xmlns="" id="{944A5B28-4170-4B4E-AA34-FB149EABCC5A}"/>
                </a:ext>
              </a:extLst>
            </p:cNvPr>
            <p:cNvSpPr/>
            <p:nvPr/>
          </p:nvSpPr>
          <p:spPr>
            <a:xfrm rot="5400000">
              <a:off x="137136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xmlns="" id="{68706C91-6CD6-FD48-81AA-4ECFF3903349}"/>
                </a:ext>
              </a:extLst>
            </p:cNvPr>
            <p:cNvSpPr/>
            <p:nvPr/>
          </p:nvSpPr>
          <p:spPr>
            <a:xfrm rot="5400000">
              <a:off x="133531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xmlns="" id="{C6C44F47-DFD9-5C41-B98B-6FAEDBFE8792}"/>
                </a:ext>
              </a:extLst>
            </p:cNvPr>
            <p:cNvSpPr/>
            <p:nvPr/>
          </p:nvSpPr>
          <p:spPr>
            <a:xfrm rot="5400000">
              <a:off x="129926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xmlns="" id="{AF4C6BA0-221A-9B4B-ACBA-3E95BFC0EBCB}"/>
                </a:ext>
              </a:extLst>
            </p:cNvPr>
            <p:cNvSpPr/>
            <p:nvPr/>
          </p:nvSpPr>
          <p:spPr>
            <a:xfrm rot="5400000">
              <a:off x="126279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xmlns="" id="{034F4388-4540-DA4E-B5EE-EA2ECB3B324D}"/>
                </a:ext>
              </a:extLst>
            </p:cNvPr>
            <p:cNvSpPr/>
            <p:nvPr/>
          </p:nvSpPr>
          <p:spPr>
            <a:xfrm rot="5400000">
              <a:off x="1226744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xmlns="" id="{3B34C8FF-60CB-8842-8026-1D794FDA0D2B}"/>
                </a:ext>
              </a:extLst>
            </p:cNvPr>
            <p:cNvSpPr/>
            <p:nvPr/>
          </p:nvSpPr>
          <p:spPr>
            <a:xfrm rot="5400000">
              <a:off x="1190699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xmlns="" id="{47C85D54-F68B-864B-9852-067997A6D6B3}"/>
                </a:ext>
              </a:extLst>
            </p:cNvPr>
            <p:cNvSpPr/>
            <p:nvPr/>
          </p:nvSpPr>
          <p:spPr>
            <a:xfrm rot="5400000">
              <a:off x="1154653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xmlns="" id="{7C2612D4-1EA3-1246-BC63-08E83651FB12}"/>
                </a:ext>
              </a:extLst>
            </p:cNvPr>
            <p:cNvSpPr/>
            <p:nvPr/>
          </p:nvSpPr>
          <p:spPr>
            <a:xfrm rot="5400000">
              <a:off x="111860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xmlns="" id="{84C2F762-B6ED-E74F-A2BB-C0A3A0AC3D01}"/>
                </a:ext>
              </a:extLst>
            </p:cNvPr>
            <p:cNvSpPr/>
            <p:nvPr/>
          </p:nvSpPr>
          <p:spPr>
            <a:xfrm rot="5400000">
              <a:off x="108256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xmlns="" id="{16510F18-194F-F944-A81D-05A141444B77}"/>
                </a:ext>
              </a:extLst>
            </p:cNvPr>
            <p:cNvSpPr/>
            <p:nvPr/>
          </p:nvSpPr>
          <p:spPr>
            <a:xfrm rot="5400000">
              <a:off x="104651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xmlns="" id="{AAFDC394-C915-C344-AC44-6C49D5ED4A83}"/>
                </a:ext>
              </a:extLst>
            </p:cNvPr>
            <p:cNvSpPr/>
            <p:nvPr/>
          </p:nvSpPr>
          <p:spPr>
            <a:xfrm rot="5400000">
              <a:off x="101047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xmlns="" id="{59485F26-DAC9-B444-95E4-3B0D8AE34419}"/>
                </a:ext>
              </a:extLst>
            </p:cNvPr>
            <p:cNvSpPr/>
            <p:nvPr/>
          </p:nvSpPr>
          <p:spPr>
            <a:xfrm rot="5400000">
              <a:off x="973992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xmlns="" id="{37D1A22F-BE9A-B343-89C0-16AD3A384DA6}"/>
                </a:ext>
              </a:extLst>
            </p:cNvPr>
            <p:cNvSpPr/>
            <p:nvPr/>
          </p:nvSpPr>
          <p:spPr>
            <a:xfrm rot="5400000">
              <a:off x="937947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xmlns="" id="{90FE73DB-21AC-9B45-B483-A959F64DE547}"/>
                </a:ext>
              </a:extLst>
            </p:cNvPr>
            <p:cNvSpPr/>
            <p:nvPr/>
          </p:nvSpPr>
          <p:spPr>
            <a:xfrm rot="5400000">
              <a:off x="901901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xmlns="" id="{53C02AE4-214F-2A4E-83F4-0E382EAED779}"/>
                </a:ext>
              </a:extLst>
            </p:cNvPr>
            <p:cNvSpPr/>
            <p:nvPr/>
          </p:nvSpPr>
          <p:spPr>
            <a:xfrm rot="5400000">
              <a:off x="865856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xmlns="" id="{25891A9D-DF1E-CD46-BFFA-07610DAFC6E8}"/>
                </a:ext>
              </a:extLst>
            </p:cNvPr>
            <p:cNvSpPr/>
            <p:nvPr/>
          </p:nvSpPr>
          <p:spPr>
            <a:xfrm rot="5400000">
              <a:off x="82981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xmlns="" id="{51ED90D8-220D-094D-A780-4C2E6C9D4F20}"/>
                </a:ext>
              </a:extLst>
            </p:cNvPr>
            <p:cNvSpPr/>
            <p:nvPr/>
          </p:nvSpPr>
          <p:spPr>
            <a:xfrm rot="5400000">
              <a:off x="79376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xmlns="" id="{C654B516-4BE7-CF49-B9C9-4493DFDDB363}"/>
                </a:ext>
              </a:extLst>
            </p:cNvPr>
            <p:cNvSpPr/>
            <p:nvPr/>
          </p:nvSpPr>
          <p:spPr>
            <a:xfrm rot="5400000">
              <a:off x="757720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xmlns="" id="{76551523-7AC2-634F-8EE7-B200BEDFF169}"/>
                </a:ext>
              </a:extLst>
            </p:cNvPr>
            <p:cNvSpPr/>
            <p:nvPr/>
          </p:nvSpPr>
          <p:spPr>
            <a:xfrm rot="5400000">
              <a:off x="72124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xmlns="" id="{CD5C62C5-94D1-9C4A-967C-86EEABE91743}"/>
                </a:ext>
              </a:extLst>
            </p:cNvPr>
            <p:cNvSpPr/>
            <p:nvPr/>
          </p:nvSpPr>
          <p:spPr>
            <a:xfrm rot="5400000">
              <a:off x="685195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4" name="Rectangle 233">
            <a:extLst>
              <a:ext uri="{FF2B5EF4-FFF2-40B4-BE49-F238E27FC236}">
                <a16:creationId xmlns:a16="http://schemas.microsoft.com/office/drawing/2014/main" xmlns="" id="{4BDC82C8-BE0C-1D4E-AA54-BC4BEAED10EF}"/>
              </a:ext>
            </a:extLst>
          </p:cNvPr>
          <p:cNvSpPr/>
          <p:nvPr/>
        </p:nvSpPr>
        <p:spPr>
          <a:xfrm>
            <a:off x="5573500" y="3202711"/>
            <a:ext cx="16628300" cy="72682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3C2DB3D-74B2-8043-ADB5-7C64E52013A0}"/>
              </a:ext>
            </a:extLst>
          </p:cNvPr>
          <p:cNvSpPr txBox="1"/>
          <p:nvPr/>
        </p:nvSpPr>
        <p:spPr>
          <a:xfrm>
            <a:off x="9547177" y="4219045"/>
            <a:ext cx="122099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2.6 </a:t>
            </a:r>
            <a:r>
              <a:rPr lang="th-TH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รายงาน</a:t>
            </a:r>
            <a:r>
              <a:rPr lang="th-TH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สรุปเกี่ยวกับผล</a:t>
            </a:r>
            <a:r>
              <a:rPr lang="th-TH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การ</a:t>
            </a:r>
          </a:p>
          <a:p>
            <a:r>
              <a:rPr lang="th-TH" sz="10000" b="1" dirty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</a:t>
            </a:r>
            <a:r>
              <a:rPr lang="th-TH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   </a:t>
            </a:r>
            <a:r>
              <a:rPr lang="th-TH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ดำเนินงาน</a:t>
            </a:r>
            <a:r>
              <a:rPr lang="th-TH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/กิจกรรมของ</a:t>
            </a:r>
          </a:p>
          <a:p>
            <a:r>
              <a:rPr lang="th-TH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     ค่าย</a:t>
            </a:r>
            <a:r>
              <a:rPr lang="th-TH" sz="10000" b="1" dirty="0" smtClean="0">
                <a:solidFill>
                  <a:schemeClr val="bg1"/>
                </a:solidFill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ลูกเสือกรุงเทพมหานคร</a:t>
            </a:r>
            <a:endParaRPr lang="en-US" sz="10000" b="1" dirty="0">
              <a:solidFill>
                <a:schemeClr val="bg1"/>
              </a:solidFill>
              <a:latin typeface="TH SarabunPSK" pitchFamily="34" charset="-34"/>
              <a:ea typeface="Lato Black" panose="020F0502020204030203" pitchFamily="34" charset="0"/>
              <a:cs typeface="TH SarabunPSK" pitchFamily="34" charset="-34"/>
            </a:endParaRPr>
          </a:p>
        </p:txBody>
      </p:sp>
      <p:pic>
        <p:nvPicPr>
          <p:cNvPr id="117" name="รูปภาพ 1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394" y="12495530"/>
            <a:ext cx="679530" cy="92324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680183" y="3233778"/>
            <a:ext cx="7722841" cy="722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19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AF569B1-7FB2-684B-9150-8CBD03DB83EF}"/>
              </a:ext>
            </a:extLst>
          </p:cNvPr>
          <p:cNvGrpSpPr/>
          <p:nvPr/>
        </p:nvGrpSpPr>
        <p:grpSpPr>
          <a:xfrm>
            <a:off x="0" y="-2"/>
            <a:ext cx="24377650" cy="13716004"/>
            <a:chOff x="0" y="-2"/>
            <a:chExt cx="24377650" cy="137160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5E05300-EE2C-754C-9495-B8827387D294}"/>
                </a:ext>
              </a:extLst>
            </p:cNvPr>
            <p:cNvGrpSpPr/>
            <p:nvPr/>
          </p:nvGrpSpPr>
          <p:grpSpPr>
            <a:xfrm>
              <a:off x="0" y="-2"/>
              <a:ext cx="24377650" cy="13716003"/>
              <a:chOff x="0" y="-1"/>
              <a:chExt cx="24377650" cy="12191002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2949FB38-9920-9A40-BFB4-1B241A81DA7E}"/>
                  </a:ext>
                </a:extLst>
              </p:cNvPr>
              <p:cNvSpPr/>
              <p:nvPr/>
            </p:nvSpPr>
            <p:spPr>
              <a:xfrm>
                <a:off x="0" y="-1"/>
                <a:ext cx="24377650" cy="60955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AF0CAF8E-DFF4-6648-BEE4-0FF367B11FCB}"/>
                  </a:ext>
                </a:extLst>
              </p:cNvPr>
              <p:cNvSpPr/>
              <p:nvPr/>
            </p:nvSpPr>
            <p:spPr>
              <a:xfrm>
                <a:off x="0" y="6095500"/>
                <a:ext cx="24377650" cy="6095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077EFA2-EB6A-734D-B530-52239F018B99}"/>
                </a:ext>
              </a:extLst>
            </p:cNvPr>
            <p:cNvSpPr/>
            <p:nvPr/>
          </p:nvSpPr>
          <p:spPr>
            <a:xfrm>
              <a:off x="0" y="3195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ADB051D-15EA-7D4C-98BC-69CDFDF010CF}"/>
                </a:ext>
              </a:extLst>
            </p:cNvPr>
            <p:cNvSpPr/>
            <p:nvPr/>
          </p:nvSpPr>
          <p:spPr>
            <a:xfrm>
              <a:off x="0" y="6800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418B84C-7CBB-3E42-8294-B5D1D6C8ECC9}"/>
                </a:ext>
              </a:extLst>
            </p:cNvPr>
            <p:cNvSpPr/>
            <p:nvPr/>
          </p:nvSpPr>
          <p:spPr>
            <a:xfrm>
              <a:off x="0" y="104046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A9DFBCB-BE0A-3C4D-BDDE-6D7F959CA4D2}"/>
                </a:ext>
              </a:extLst>
            </p:cNvPr>
            <p:cNvSpPr/>
            <p:nvPr/>
          </p:nvSpPr>
          <p:spPr>
            <a:xfrm>
              <a:off x="0" y="140091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D0D55EA-FA72-024B-9F86-016D85DC4EB4}"/>
                </a:ext>
              </a:extLst>
            </p:cNvPr>
            <p:cNvSpPr/>
            <p:nvPr/>
          </p:nvSpPr>
          <p:spPr>
            <a:xfrm>
              <a:off x="0" y="176571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E0227C2E-FC83-CA47-BAF5-7D81DF33DA7C}"/>
                </a:ext>
              </a:extLst>
            </p:cNvPr>
            <p:cNvSpPr/>
            <p:nvPr/>
          </p:nvSpPr>
          <p:spPr>
            <a:xfrm>
              <a:off x="0" y="212616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A879737A-7422-BB4F-A4E9-6BBB874B7000}"/>
                </a:ext>
              </a:extLst>
            </p:cNvPr>
            <p:cNvSpPr/>
            <p:nvPr/>
          </p:nvSpPr>
          <p:spPr>
            <a:xfrm>
              <a:off x="0" y="248661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A9CEF8C-AA6D-664B-9001-1C307C21C7D1}"/>
                </a:ext>
              </a:extLst>
            </p:cNvPr>
            <p:cNvSpPr/>
            <p:nvPr/>
          </p:nvSpPr>
          <p:spPr>
            <a:xfrm>
              <a:off x="0" y="284707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4017178-E08C-DD4E-AFAB-A3533CB9B982}"/>
                </a:ext>
              </a:extLst>
            </p:cNvPr>
            <p:cNvSpPr/>
            <p:nvPr/>
          </p:nvSpPr>
          <p:spPr>
            <a:xfrm>
              <a:off x="0" y="320752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73975C1-65BF-B941-906D-5823C370E43A}"/>
                </a:ext>
              </a:extLst>
            </p:cNvPr>
            <p:cNvSpPr/>
            <p:nvPr/>
          </p:nvSpPr>
          <p:spPr>
            <a:xfrm>
              <a:off x="0" y="356798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0867923-2B3F-DB49-994C-0A218DBBDF98}"/>
                </a:ext>
              </a:extLst>
            </p:cNvPr>
            <p:cNvSpPr/>
            <p:nvPr/>
          </p:nvSpPr>
          <p:spPr>
            <a:xfrm>
              <a:off x="0" y="392843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32B1634-B72D-7348-8D72-FBD9C5499AC4}"/>
                </a:ext>
              </a:extLst>
            </p:cNvPr>
            <p:cNvSpPr/>
            <p:nvPr/>
          </p:nvSpPr>
          <p:spPr>
            <a:xfrm>
              <a:off x="0" y="428888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7857FF1-203F-974D-9C72-9EDD42EBDA67}"/>
                </a:ext>
              </a:extLst>
            </p:cNvPr>
            <p:cNvSpPr/>
            <p:nvPr/>
          </p:nvSpPr>
          <p:spPr>
            <a:xfrm>
              <a:off x="0" y="465368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804AB37-9CB2-C94B-A840-AE9E5BC1C334}"/>
                </a:ext>
              </a:extLst>
            </p:cNvPr>
            <p:cNvSpPr/>
            <p:nvPr/>
          </p:nvSpPr>
          <p:spPr>
            <a:xfrm>
              <a:off x="0" y="501413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AB8E0A9-3A88-7348-9559-0E27FA49D2EA}"/>
                </a:ext>
              </a:extLst>
            </p:cNvPr>
            <p:cNvSpPr/>
            <p:nvPr/>
          </p:nvSpPr>
          <p:spPr>
            <a:xfrm>
              <a:off x="0" y="537459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1E33237-30CF-2146-B93F-D540734D7304}"/>
                </a:ext>
              </a:extLst>
            </p:cNvPr>
            <p:cNvSpPr/>
            <p:nvPr/>
          </p:nvSpPr>
          <p:spPr>
            <a:xfrm>
              <a:off x="0" y="573504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27AB700-E751-7047-B063-646D5827B46A}"/>
                </a:ext>
              </a:extLst>
            </p:cNvPr>
            <p:cNvSpPr/>
            <p:nvPr/>
          </p:nvSpPr>
          <p:spPr>
            <a:xfrm>
              <a:off x="0" y="609550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F808D13-A8B5-6547-B668-586771637324}"/>
                </a:ext>
              </a:extLst>
            </p:cNvPr>
            <p:cNvSpPr/>
            <p:nvPr/>
          </p:nvSpPr>
          <p:spPr>
            <a:xfrm>
              <a:off x="0" y="645595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4767206D-8AA8-1840-A5F4-627CE7445023}"/>
                </a:ext>
              </a:extLst>
            </p:cNvPr>
            <p:cNvSpPr/>
            <p:nvPr/>
          </p:nvSpPr>
          <p:spPr>
            <a:xfrm>
              <a:off x="0" y="681640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4CCAC9A-AD5A-5441-94F7-3264406C808D}"/>
                </a:ext>
              </a:extLst>
            </p:cNvPr>
            <p:cNvSpPr/>
            <p:nvPr/>
          </p:nvSpPr>
          <p:spPr>
            <a:xfrm>
              <a:off x="0" y="717686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1622A78A-4921-3446-9D07-061DCA1AD931}"/>
                </a:ext>
              </a:extLst>
            </p:cNvPr>
            <p:cNvSpPr/>
            <p:nvPr/>
          </p:nvSpPr>
          <p:spPr>
            <a:xfrm>
              <a:off x="0" y="754165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F58040FF-7D89-6D41-8577-179D87583C14}"/>
                </a:ext>
              </a:extLst>
            </p:cNvPr>
            <p:cNvSpPr/>
            <p:nvPr/>
          </p:nvSpPr>
          <p:spPr>
            <a:xfrm>
              <a:off x="0" y="790211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28EA6B68-2D49-574D-A71B-BF86E782FDDF}"/>
                </a:ext>
              </a:extLst>
            </p:cNvPr>
            <p:cNvSpPr/>
            <p:nvPr/>
          </p:nvSpPr>
          <p:spPr>
            <a:xfrm>
              <a:off x="0" y="826256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38D89E81-742C-0B4E-871D-9FEE47A74147}"/>
                </a:ext>
              </a:extLst>
            </p:cNvPr>
            <p:cNvSpPr/>
            <p:nvPr/>
          </p:nvSpPr>
          <p:spPr>
            <a:xfrm>
              <a:off x="0" y="862302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6577E23-008D-9841-A535-B4B18EDE82D6}"/>
                </a:ext>
              </a:extLst>
            </p:cNvPr>
            <p:cNvSpPr/>
            <p:nvPr/>
          </p:nvSpPr>
          <p:spPr>
            <a:xfrm>
              <a:off x="0" y="898347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01556508-917B-114B-A344-229393DE2F21}"/>
                </a:ext>
              </a:extLst>
            </p:cNvPr>
            <p:cNvSpPr/>
            <p:nvPr/>
          </p:nvSpPr>
          <p:spPr>
            <a:xfrm>
              <a:off x="0" y="934392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2319C9A5-4910-0C4A-A438-623E08AA90E3}"/>
                </a:ext>
              </a:extLst>
            </p:cNvPr>
            <p:cNvSpPr/>
            <p:nvPr/>
          </p:nvSpPr>
          <p:spPr>
            <a:xfrm>
              <a:off x="0" y="970438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1D9E485C-C35A-A843-B63C-6FD834641A73}"/>
                </a:ext>
              </a:extLst>
            </p:cNvPr>
            <p:cNvSpPr/>
            <p:nvPr/>
          </p:nvSpPr>
          <p:spPr>
            <a:xfrm>
              <a:off x="0" y="1006483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8C018DD2-F7A2-9044-9197-39563945041E}"/>
                </a:ext>
              </a:extLst>
            </p:cNvPr>
            <p:cNvSpPr/>
            <p:nvPr/>
          </p:nvSpPr>
          <p:spPr>
            <a:xfrm>
              <a:off x="0" y="1042963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AC0A15BB-061D-C84C-8FA0-B3C185985C63}"/>
                </a:ext>
              </a:extLst>
            </p:cNvPr>
            <p:cNvSpPr/>
            <p:nvPr/>
          </p:nvSpPr>
          <p:spPr>
            <a:xfrm>
              <a:off x="0" y="1079008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EDD1C70C-E256-1142-8259-7448B83A316A}"/>
                </a:ext>
              </a:extLst>
            </p:cNvPr>
            <p:cNvSpPr/>
            <p:nvPr/>
          </p:nvSpPr>
          <p:spPr>
            <a:xfrm>
              <a:off x="0" y="1115054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AF6983C9-9C49-FD41-996B-6CDF1F2537B3}"/>
                </a:ext>
              </a:extLst>
            </p:cNvPr>
            <p:cNvSpPr/>
            <p:nvPr/>
          </p:nvSpPr>
          <p:spPr>
            <a:xfrm>
              <a:off x="0" y="1151099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B3F6A65B-5DA1-5440-82E5-A7D70A79DD0C}"/>
                </a:ext>
              </a:extLst>
            </p:cNvPr>
            <p:cNvSpPr/>
            <p:nvPr/>
          </p:nvSpPr>
          <p:spPr>
            <a:xfrm>
              <a:off x="0" y="1187144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B56E1389-5761-3E43-8A66-CA6E5393F4E8}"/>
                </a:ext>
              </a:extLst>
            </p:cNvPr>
            <p:cNvSpPr/>
            <p:nvPr/>
          </p:nvSpPr>
          <p:spPr>
            <a:xfrm>
              <a:off x="0" y="1223190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E2A1ECEF-DC82-2D4C-B2DC-CBC16EFF6E7A}"/>
                </a:ext>
              </a:extLst>
            </p:cNvPr>
            <p:cNvSpPr/>
            <p:nvPr/>
          </p:nvSpPr>
          <p:spPr>
            <a:xfrm>
              <a:off x="0" y="1259235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0A43CC12-E17F-F54F-B124-51A7E9AD8E21}"/>
                </a:ext>
              </a:extLst>
            </p:cNvPr>
            <p:cNvSpPr/>
            <p:nvPr/>
          </p:nvSpPr>
          <p:spPr>
            <a:xfrm>
              <a:off x="0" y="129571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59352F14-9F2C-014F-AE40-9DE9FD7C5173}"/>
                </a:ext>
              </a:extLst>
            </p:cNvPr>
            <p:cNvSpPr/>
            <p:nvPr/>
          </p:nvSpPr>
          <p:spPr>
            <a:xfrm>
              <a:off x="0" y="133176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8C4A4E23-FD87-374A-99D5-8E2A1EAE2BD9}"/>
                </a:ext>
              </a:extLst>
            </p:cNvPr>
            <p:cNvSpPr/>
            <p:nvPr/>
          </p:nvSpPr>
          <p:spPr>
            <a:xfrm rot="5400000">
              <a:off x="649149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6C5A7AAE-0234-A646-BEEC-1F941B73D464}"/>
                </a:ext>
              </a:extLst>
            </p:cNvPr>
            <p:cNvSpPr/>
            <p:nvPr/>
          </p:nvSpPr>
          <p:spPr>
            <a:xfrm rot="5400000">
              <a:off x="613104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FD8D4A20-908E-3B47-BD19-2782BA4E30D4}"/>
                </a:ext>
              </a:extLst>
            </p:cNvPr>
            <p:cNvSpPr/>
            <p:nvPr/>
          </p:nvSpPr>
          <p:spPr>
            <a:xfrm rot="5400000">
              <a:off x="577059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8C8845CF-030F-5E4F-84C4-48D903A35D96}"/>
                </a:ext>
              </a:extLst>
            </p:cNvPr>
            <p:cNvSpPr/>
            <p:nvPr/>
          </p:nvSpPr>
          <p:spPr>
            <a:xfrm rot="5400000">
              <a:off x="541013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AE65F3FF-0387-3D45-9C8E-7EEF6F7FC884}"/>
                </a:ext>
              </a:extLst>
            </p:cNvPr>
            <p:cNvSpPr/>
            <p:nvPr/>
          </p:nvSpPr>
          <p:spPr>
            <a:xfrm rot="5400000">
              <a:off x="504534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3EE5EEF1-7FB1-FA49-8153-C6C4D6B82C86}"/>
                </a:ext>
              </a:extLst>
            </p:cNvPr>
            <p:cNvSpPr/>
            <p:nvPr/>
          </p:nvSpPr>
          <p:spPr>
            <a:xfrm rot="5400000">
              <a:off x="46848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B63B8EE1-7F82-2643-B47C-698D6B843E4B}"/>
                </a:ext>
              </a:extLst>
            </p:cNvPr>
            <p:cNvSpPr/>
            <p:nvPr/>
          </p:nvSpPr>
          <p:spPr>
            <a:xfrm rot="5400000">
              <a:off x="43244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F4C81F82-5630-CD48-9C73-001D224029F5}"/>
                </a:ext>
              </a:extLst>
            </p:cNvPr>
            <p:cNvSpPr/>
            <p:nvPr/>
          </p:nvSpPr>
          <p:spPr>
            <a:xfrm rot="5400000">
              <a:off x="39639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9BAB7FF6-E0C6-EC47-B355-454A9744451F}"/>
                </a:ext>
              </a:extLst>
            </p:cNvPr>
            <p:cNvSpPr/>
            <p:nvPr/>
          </p:nvSpPr>
          <p:spPr>
            <a:xfrm rot="5400000">
              <a:off x="36035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871EA53F-2145-1A4A-A6E7-777FF9287F78}"/>
                </a:ext>
              </a:extLst>
            </p:cNvPr>
            <p:cNvSpPr/>
            <p:nvPr/>
          </p:nvSpPr>
          <p:spPr>
            <a:xfrm rot="5400000">
              <a:off x="32430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73855081-A73D-4A44-8AEB-8D5BD2F206B4}"/>
                </a:ext>
              </a:extLst>
            </p:cNvPr>
            <p:cNvSpPr/>
            <p:nvPr/>
          </p:nvSpPr>
          <p:spPr>
            <a:xfrm rot="5400000">
              <a:off x="288261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31A37311-DA06-1941-A00C-55FD19CACF64}"/>
                </a:ext>
              </a:extLst>
            </p:cNvPr>
            <p:cNvSpPr/>
            <p:nvPr/>
          </p:nvSpPr>
          <p:spPr>
            <a:xfrm rot="5400000">
              <a:off x="252216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0C497B6A-D4FA-7347-A72A-0C3293E5D1AC}"/>
                </a:ext>
              </a:extLst>
            </p:cNvPr>
            <p:cNvSpPr/>
            <p:nvPr/>
          </p:nvSpPr>
          <p:spPr>
            <a:xfrm rot="5400000">
              <a:off x="21573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0670FF60-E1FC-2F4C-B984-E4541D2C1FFD}"/>
                </a:ext>
              </a:extLst>
            </p:cNvPr>
            <p:cNvSpPr/>
            <p:nvPr/>
          </p:nvSpPr>
          <p:spPr>
            <a:xfrm rot="5400000">
              <a:off x="17969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CA250DD1-FBFD-5F4F-8994-14C2343706D3}"/>
                </a:ext>
              </a:extLst>
            </p:cNvPr>
            <p:cNvSpPr/>
            <p:nvPr/>
          </p:nvSpPr>
          <p:spPr>
            <a:xfrm rot="5400000">
              <a:off x="14364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BA38016F-4BBD-174F-9321-F76CC30E0702}"/>
                </a:ext>
              </a:extLst>
            </p:cNvPr>
            <p:cNvSpPr/>
            <p:nvPr/>
          </p:nvSpPr>
          <p:spPr>
            <a:xfrm rot="5400000">
              <a:off x="10760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2887536D-4FBE-9B45-8882-A411A1AB0566}"/>
                </a:ext>
              </a:extLst>
            </p:cNvPr>
            <p:cNvSpPr/>
            <p:nvPr/>
          </p:nvSpPr>
          <p:spPr>
            <a:xfrm rot="5400000">
              <a:off x="7155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62A62DC0-5852-AB43-B918-3AC61B7FD82B}"/>
                </a:ext>
              </a:extLst>
            </p:cNvPr>
            <p:cNvSpPr/>
            <p:nvPr/>
          </p:nvSpPr>
          <p:spPr>
            <a:xfrm rot="5400000">
              <a:off x="3550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0BA6621C-AF54-AC4E-9176-C65848AAD152}"/>
                </a:ext>
              </a:extLst>
            </p:cNvPr>
            <p:cNvSpPr/>
            <p:nvPr/>
          </p:nvSpPr>
          <p:spPr>
            <a:xfrm rot="5400000">
              <a:off x="-53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7F2B4C55-33EA-4A4E-BE38-9C1CA5A3FED1}"/>
                </a:ext>
              </a:extLst>
            </p:cNvPr>
            <p:cNvSpPr/>
            <p:nvPr/>
          </p:nvSpPr>
          <p:spPr>
            <a:xfrm rot="5400000">
              <a:off x="-3658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A9034A32-8F4D-D042-A17E-BE49A0702313}"/>
                </a:ext>
              </a:extLst>
            </p:cNvPr>
            <p:cNvSpPr/>
            <p:nvPr/>
          </p:nvSpPr>
          <p:spPr>
            <a:xfrm rot="5400000">
              <a:off x="-7306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5E86B7AB-1150-1A46-B620-E73AB88FEC60}"/>
                </a:ext>
              </a:extLst>
            </p:cNvPr>
            <p:cNvSpPr/>
            <p:nvPr/>
          </p:nvSpPr>
          <p:spPr>
            <a:xfrm rot="5400000">
              <a:off x="-109106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82737585-4702-D444-A311-5E2EAA614E26}"/>
                </a:ext>
              </a:extLst>
            </p:cNvPr>
            <p:cNvSpPr/>
            <p:nvPr/>
          </p:nvSpPr>
          <p:spPr>
            <a:xfrm rot="5400000">
              <a:off x="-145151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022AE0B9-5F75-144A-9C4E-CB7746182DC0}"/>
                </a:ext>
              </a:extLst>
            </p:cNvPr>
            <p:cNvSpPr/>
            <p:nvPr/>
          </p:nvSpPr>
          <p:spPr>
            <a:xfrm rot="5400000">
              <a:off x="-181196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EC4E27C9-FFEA-B041-A248-298EEBF2E448}"/>
                </a:ext>
              </a:extLst>
            </p:cNvPr>
            <p:cNvSpPr/>
            <p:nvPr/>
          </p:nvSpPr>
          <p:spPr>
            <a:xfrm rot="5400000">
              <a:off x="-21724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A25918F5-6566-0E43-9AFB-BF0F7471CFF4}"/>
                </a:ext>
              </a:extLst>
            </p:cNvPr>
            <p:cNvSpPr/>
            <p:nvPr/>
          </p:nvSpPr>
          <p:spPr>
            <a:xfrm rot="5400000">
              <a:off x="-25328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D376A93B-8F2C-D447-A7A4-70A2D51636C2}"/>
                </a:ext>
              </a:extLst>
            </p:cNvPr>
            <p:cNvSpPr/>
            <p:nvPr/>
          </p:nvSpPr>
          <p:spPr>
            <a:xfrm rot="5400000">
              <a:off x="-28933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FFC6CBDB-C514-CF43-9D4C-4FAA9403BA1C}"/>
                </a:ext>
              </a:extLst>
            </p:cNvPr>
            <p:cNvSpPr/>
            <p:nvPr/>
          </p:nvSpPr>
          <p:spPr>
            <a:xfrm rot="5400000">
              <a:off x="-32537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B12984BB-84F3-6041-ABB8-3C5061E497E5}"/>
                </a:ext>
              </a:extLst>
            </p:cNvPr>
            <p:cNvSpPr/>
            <p:nvPr/>
          </p:nvSpPr>
          <p:spPr>
            <a:xfrm rot="5400000">
              <a:off x="-361858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ECCA0F1F-25EA-D544-A5EF-D9FD63E41202}"/>
                </a:ext>
              </a:extLst>
            </p:cNvPr>
            <p:cNvSpPr/>
            <p:nvPr/>
          </p:nvSpPr>
          <p:spPr>
            <a:xfrm rot="5400000">
              <a:off x="-397903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3951F54C-CE1E-6A41-9CD5-7388B264D056}"/>
                </a:ext>
              </a:extLst>
            </p:cNvPr>
            <p:cNvSpPr/>
            <p:nvPr/>
          </p:nvSpPr>
          <p:spPr>
            <a:xfrm rot="5400000">
              <a:off x="-433948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660A0B44-51E2-8C45-8700-90C2F2674D8B}"/>
                </a:ext>
              </a:extLst>
            </p:cNvPr>
            <p:cNvSpPr/>
            <p:nvPr/>
          </p:nvSpPr>
          <p:spPr>
            <a:xfrm rot="5400000">
              <a:off x="-469994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AAAF7440-D61B-884D-854F-E2EE161C340F}"/>
                </a:ext>
              </a:extLst>
            </p:cNvPr>
            <p:cNvSpPr/>
            <p:nvPr/>
          </p:nvSpPr>
          <p:spPr>
            <a:xfrm rot="5400000">
              <a:off x="-50603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C30C0C55-8CAD-064E-BC12-D3247795FE86}"/>
                </a:ext>
              </a:extLst>
            </p:cNvPr>
            <p:cNvSpPr/>
            <p:nvPr/>
          </p:nvSpPr>
          <p:spPr>
            <a:xfrm rot="5400000">
              <a:off x="-54208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108E0A4A-2B5C-CB47-8BE1-5BF7BBE0A9D7}"/>
                </a:ext>
              </a:extLst>
            </p:cNvPr>
            <p:cNvSpPr/>
            <p:nvPr/>
          </p:nvSpPr>
          <p:spPr>
            <a:xfrm rot="5400000">
              <a:off x="-57813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759B5672-6E12-4F44-87AE-686BB38FDF43}"/>
                </a:ext>
              </a:extLst>
            </p:cNvPr>
            <p:cNvSpPr/>
            <p:nvPr/>
          </p:nvSpPr>
          <p:spPr>
            <a:xfrm rot="5400000">
              <a:off x="-61461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F350687D-4CBC-3D44-A50C-AFD55AA3C705}"/>
                </a:ext>
              </a:extLst>
            </p:cNvPr>
            <p:cNvSpPr/>
            <p:nvPr/>
          </p:nvSpPr>
          <p:spPr>
            <a:xfrm rot="5400000">
              <a:off x="-650655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63DBB084-6D78-EF44-9CF9-068232F25F47}"/>
                </a:ext>
              </a:extLst>
            </p:cNvPr>
            <p:cNvSpPr/>
            <p:nvPr/>
          </p:nvSpPr>
          <p:spPr>
            <a:xfrm rot="5400000">
              <a:off x="173224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A187979-BE5E-3F46-8F0D-EAAA0D3CD0E1}"/>
                </a:ext>
              </a:extLst>
            </p:cNvPr>
            <p:cNvSpPr/>
            <p:nvPr/>
          </p:nvSpPr>
          <p:spPr>
            <a:xfrm rot="5400000">
              <a:off x="169620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439CB854-7CED-4144-A6C8-7129E59BADA5}"/>
                </a:ext>
              </a:extLst>
            </p:cNvPr>
            <p:cNvSpPr/>
            <p:nvPr/>
          </p:nvSpPr>
          <p:spPr>
            <a:xfrm rot="5400000">
              <a:off x="166015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97AE3748-9898-ED40-BA1A-C95A21ACF4F3}"/>
                </a:ext>
              </a:extLst>
            </p:cNvPr>
            <p:cNvSpPr/>
            <p:nvPr/>
          </p:nvSpPr>
          <p:spPr>
            <a:xfrm rot="5400000">
              <a:off x="162411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FEC52661-3DDC-7840-ADB5-84008990A208}"/>
                </a:ext>
              </a:extLst>
            </p:cNvPr>
            <p:cNvSpPr/>
            <p:nvPr/>
          </p:nvSpPr>
          <p:spPr>
            <a:xfrm rot="5400000">
              <a:off x="158806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11D8DFBE-DF76-4F41-ADCE-D02AF3952068}"/>
                </a:ext>
              </a:extLst>
            </p:cNvPr>
            <p:cNvSpPr/>
            <p:nvPr/>
          </p:nvSpPr>
          <p:spPr>
            <a:xfrm rot="5400000">
              <a:off x="1551587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AD35B7E4-1152-FA4E-9717-B874BC71211D}"/>
                </a:ext>
              </a:extLst>
            </p:cNvPr>
            <p:cNvSpPr/>
            <p:nvPr/>
          </p:nvSpPr>
          <p:spPr>
            <a:xfrm rot="5400000">
              <a:off x="1515542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AD263F1D-52C5-8940-82E7-60A6DF383B9F}"/>
                </a:ext>
              </a:extLst>
            </p:cNvPr>
            <p:cNvSpPr/>
            <p:nvPr/>
          </p:nvSpPr>
          <p:spPr>
            <a:xfrm rot="5400000">
              <a:off x="147949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06D7B33F-A7D4-C642-B6C5-E8487B04E7EA}"/>
                </a:ext>
              </a:extLst>
            </p:cNvPr>
            <p:cNvSpPr/>
            <p:nvPr/>
          </p:nvSpPr>
          <p:spPr>
            <a:xfrm rot="5400000">
              <a:off x="144345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0E24433C-9F8D-A042-90CE-CBE1733172E9}"/>
                </a:ext>
              </a:extLst>
            </p:cNvPr>
            <p:cNvSpPr/>
            <p:nvPr/>
          </p:nvSpPr>
          <p:spPr>
            <a:xfrm rot="5400000">
              <a:off x="140740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249B6CD-70CA-174D-AA85-8005EB9E7E91}"/>
                </a:ext>
              </a:extLst>
            </p:cNvPr>
            <p:cNvSpPr/>
            <p:nvPr/>
          </p:nvSpPr>
          <p:spPr>
            <a:xfrm rot="5400000">
              <a:off x="137136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73DBDCB2-8CFE-BF43-879F-57085F5BA4E0}"/>
                </a:ext>
              </a:extLst>
            </p:cNvPr>
            <p:cNvSpPr/>
            <p:nvPr/>
          </p:nvSpPr>
          <p:spPr>
            <a:xfrm rot="5400000">
              <a:off x="133531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5693ABE8-4431-1248-B031-711E05C87732}"/>
                </a:ext>
              </a:extLst>
            </p:cNvPr>
            <p:cNvSpPr/>
            <p:nvPr/>
          </p:nvSpPr>
          <p:spPr>
            <a:xfrm rot="5400000">
              <a:off x="129926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267D7DC4-0CE8-C348-92A8-7C2A66E0BBAF}"/>
                </a:ext>
              </a:extLst>
            </p:cNvPr>
            <p:cNvSpPr/>
            <p:nvPr/>
          </p:nvSpPr>
          <p:spPr>
            <a:xfrm rot="5400000">
              <a:off x="126279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64E22688-9F63-DC45-9733-E2D9DF793CED}"/>
                </a:ext>
              </a:extLst>
            </p:cNvPr>
            <p:cNvSpPr/>
            <p:nvPr/>
          </p:nvSpPr>
          <p:spPr>
            <a:xfrm rot="5400000">
              <a:off x="1226744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F5D23D5A-F2EF-E14A-A1FE-E21E8ACBA382}"/>
                </a:ext>
              </a:extLst>
            </p:cNvPr>
            <p:cNvSpPr/>
            <p:nvPr/>
          </p:nvSpPr>
          <p:spPr>
            <a:xfrm rot="5400000">
              <a:off x="1190699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E0A25594-D945-F846-9C7B-CEF358EA7D83}"/>
                </a:ext>
              </a:extLst>
            </p:cNvPr>
            <p:cNvSpPr/>
            <p:nvPr/>
          </p:nvSpPr>
          <p:spPr>
            <a:xfrm rot="5400000">
              <a:off x="1154653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D20A05D8-FAC4-4E4F-809D-16590D1245D1}"/>
                </a:ext>
              </a:extLst>
            </p:cNvPr>
            <p:cNvSpPr/>
            <p:nvPr/>
          </p:nvSpPr>
          <p:spPr>
            <a:xfrm rot="5400000">
              <a:off x="111860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4C596366-824F-4440-8D96-63EB6B513149}"/>
                </a:ext>
              </a:extLst>
            </p:cNvPr>
            <p:cNvSpPr/>
            <p:nvPr/>
          </p:nvSpPr>
          <p:spPr>
            <a:xfrm rot="5400000">
              <a:off x="108256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9966A841-130E-FC4D-889A-A4E8F141AB1B}"/>
                </a:ext>
              </a:extLst>
            </p:cNvPr>
            <p:cNvSpPr/>
            <p:nvPr/>
          </p:nvSpPr>
          <p:spPr>
            <a:xfrm rot="5400000">
              <a:off x="104651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073F932E-FED2-BF44-A82B-E391BF701496}"/>
                </a:ext>
              </a:extLst>
            </p:cNvPr>
            <p:cNvSpPr/>
            <p:nvPr/>
          </p:nvSpPr>
          <p:spPr>
            <a:xfrm rot="5400000">
              <a:off x="101047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CE5B6BD1-D5A3-0D40-8B32-CCA2BBBD923E}"/>
                </a:ext>
              </a:extLst>
            </p:cNvPr>
            <p:cNvSpPr/>
            <p:nvPr/>
          </p:nvSpPr>
          <p:spPr>
            <a:xfrm rot="5400000">
              <a:off x="973992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4DB50593-B5FC-D74B-B2EC-86B4969BE235}"/>
                </a:ext>
              </a:extLst>
            </p:cNvPr>
            <p:cNvSpPr/>
            <p:nvPr/>
          </p:nvSpPr>
          <p:spPr>
            <a:xfrm rot="5400000">
              <a:off x="937947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82268F31-7789-3C4D-A9CF-9ABF2783683C}"/>
                </a:ext>
              </a:extLst>
            </p:cNvPr>
            <p:cNvSpPr/>
            <p:nvPr/>
          </p:nvSpPr>
          <p:spPr>
            <a:xfrm rot="5400000">
              <a:off x="901901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D38829D5-4B68-AD42-9F66-C88A5FCA4DE1}"/>
                </a:ext>
              </a:extLst>
            </p:cNvPr>
            <p:cNvSpPr/>
            <p:nvPr/>
          </p:nvSpPr>
          <p:spPr>
            <a:xfrm rot="5400000">
              <a:off x="865856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D87BC6A2-F362-A349-93AC-8EEBDE0BA4F6}"/>
                </a:ext>
              </a:extLst>
            </p:cNvPr>
            <p:cNvSpPr/>
            <p:nvPr/>
          </p:nvSpPr>
          <p:spPr>
            <a:xfrm rot="5400000">
              <a:off x="82981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9006DDD4-47A5-2545-AE96-62917C214A20}"/>
                </a:ext>
              </a:extLst>
            </p:cNvPr>
            <p:cNvSpPr/>
            <p:nvPr/>
          </p:nvSpPr>
          <p:spPr>
            <a:xfrm rot="5400000">
              <a:off x="79376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7A9EDF94-82C3-0044-9F10-976613266176}"/>
                </a:ext>
              </a:extLst>
            </p:cNvPr>
            <p:cNvSpPr/>
            <p:nvPr/>
          </p:nvSpPr>
          <p:spPr>
            <a:xfrm rot="5400000">
              <a:off x="757720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6874DE33-A99B-5543-BED2-59F3F281B905}"/>
                </a:ext>
              </a:extLst>
            </p:cNvPr>
            <p:cNvSpPr/>
            <p:nvPr/>
          </p:nvSpPr>
          <p:spPr>
            <a:xfrm rot="5400000">
              <a:off x="72124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B152584B-13FF-434C-84FF-E0CCC191DCFA}"/>
                </a:ext>
              </a:extLst>
            </p:cNvPr>
            <p:cNvSpPr/>
            <p:nvPr/>
          </p:nvSpPr>
          <p:spPr>
            <a:xfrm rot="5400000">
              <a:off x="685195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06E7A98B-FC0A-7842-9192-A2EEB88E50E7}"/>
              </a:ext>
            </a:extLst>
          </p:cNvPr>
          <p:cNvSpPr/>
          <p:nvPr/>
        </p:nvSpPr>
        <p:spPr>
          <a:xfrm>
            <a:off x="1946018" y="2825314"/>
            <a:ext cx="20705372" cy="1064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4" name="รูปภาพ 1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394" y="12495530"/>
            <a:ext cx="679530" cy="923243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582583" y="24547"/>
            <a:ext cx="224007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8800" b="1" dirty="0">
                <a:solidFill>
                  <a:schemeClr val="bg1"/>
                </a:solidFill>
                <a:effectLst>
                  <a:glow rad="190500">
                    <a:srgbClr val="000066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2.6 รายงานสรุปเกี่ยวกับผล</a:t>
            </a:r>
            <a:r>
              <a:rPr lang="th-TH" sz="8800" b="1" dirty="0" smtClean="0">
                <a:solidFill>
                  <a:schemeClr val="bg1"/>
                </a:solidFill>
                <a:effectLst>
                  <a:glow rad="190500">
                    <a:srgbClr val="000066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การดำเนินงาน</a:t>
            </a:r>
            <a:r>
              <a:rPr lang="th-TH" sz="8800" b="1" dirty="0">
                <a:solidFill>
                  <a:schemeClr val="bg1"/>
                </a:solidFill>
                <a:effectLst>
                  <a:glow rad="190500">
                    <a:srgbClr val="000066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/กิจกรรมของ</a:t>
            </a:r>
          </a:p>
          <a:p>
            <a:r>
              <a:rPr lang="th-TH" sz="8800" b="1" dirty="0">
                <a:solidFill>
                  <a:schemeClr val="bg1"/>
                </a:solidFill>
                <a:effectLst>
                  <a:glow rad="190500">
                    <a:srgbClr val="000066"/>
                  </a:glow>
                </a:effectLst>
                <a:latin typeface="TH SarabunPSK" pitchFamily="34" charset="-34"/>
                <a:ea typeface="Lato Black" panose="020F0502020204030203" pitchFamily="34" charset="0"/>
                <a:cs typeface="TH SarabunPSK" pitchFamily="34" charset="-34"/>
              </a:rPr>
              <a:t>      ค่ายลูกเสือกรุงเทพมหานคร</a:t>
            </a:r>
          </a:p>
        </p:txBody>
      </p:sp>
    </p:spTree>
    <p:extLst>
      <p:ext uri="{BB962C8B-B14F-4D97-AF65-F5344CB8AC3E}">
        <p14:creationId xmlns:p14="http://schemas.microsoft.com/office/powerpoint/2010/main" val="329133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BAD4587-DE6A-3546-B7AA-77B6947A33A3}"/>
              </a:ext>
            </a:extLst>
          </p:cNvPr>
          <p:cNvGrpSpPr/>
          <p:nvPr/>
        </p:nvGrpSpPr>
        <p:grpSpPr>
          <a:xfrm>
            <a:off x="0" y="0"/>
            <a:ext cx="24377650" cy="13716004"/>
            <a:chOff x="0" y="-2"/>
            <a:chExt cx="24377650" cy="137160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4C3E0A8D-45BF-FA49-89E1-DC812821FE7A}"/>
                </a:ext>
              </a:extLst>
            </p:cNvPr>
            <p:cNvGrpSpPr/>
            <p:nvPr/>
          </p:nvGrpSpPr>
          <p:grpSpPr>
            <a:xfrm>
              <a:off x="0" y="-2"/>
              <a:ext cx="24377650" cy="13716003"/>
              <a:chOff x="0" y="-1"/>
              <a:chExt cx="24377650" cy="12191002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808C0586-D9B4-BE4F-849C-D23E7D63CE83}"/>
                  </a:ext>
                </a:extLst>
              </p:cNvPr>
              <p:cNvSpPr/>
              <p:nvPr/>
            </p:nvSpPr>
            <p:spPr>
              <a:xfrm>
                <a:off x="0" y="-1"/>
                <a:ext cx="24377650" cy="60955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xmlns="" id="{A24A7EAB-A7AB-6744-82F6-F80C078C9D31}"/>
                  </a:ext>
                </a:extLst>
              </p:cNvPr>
              <p:cNvSpPr/>
              <p:nvPr/>
            </p:nvSpPr>
            <p:spPr>
              <a:xfrm>
                <a:off x="0" y="6095500"/>
                <a:ext cx="24377650" cy="6095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A55CD30-8ADC-4D46-BB50-05E6E759FB9A}"/>
                </a:ext>
              </a:extLst>
            </p:cNvPr>
            <p:cNvSpPr/>
            <p:nvPr/>
          </p:nvSpPr>
          <p:spPr>
            <a:xfrm>
              <a:off x="0" y="3195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3AC9E205-1157-CA42-8FBC-93287FAE838A}"/>
                </a:ext>
              </a:extLst>
            </p:cNvPr>
            <p:cNvSpPr/>
            <p:nvPr/>
          </p:nvSpPr>
          <p:spPr>
            <a:xfrm>
              <a:off x="0" y="6800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D722E4DF-FFB4-2B4B-8FA2-1809422309C8}"/>
                </a:ext>
              </a:extLst>
            </p:cNvPr>
            <p:cNvSpPr/>
            <p:nvPr/>
          </p:nvSpPr>
          <p:spPr>
            <a:xfrm>
              <a:off x="0" y="104046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12C18B8D-316C-274D-9A1E-D1495695C6A8}"/>
                </a:ext>
              </a:extLst>
            </p:cNvPr>
            <p:cNvSpPr/>
            <p:nvPr/>
          </p:nvSpPr>
          <p:spPr>
            <a:xfrm>
              <a:off x="0" y="140091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41CD562B-D805-6F4B-8152-66684C32FA00}"/>
                </a:ext>
              </a:extLst>
            </p:cNvPr>
            <p:cNvSpPr/>
            <p:nvPr/>
          </p:nvSpPr>
          <p:spPr>
            <a:xfrm>
              <a:off x="0" y="176571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25E65D57-8F4C-F841-8485-5494E8BC1E4A}"/>
                </a:ext>
              </a:extLst>
            </p:cNvPr>
            <p:cNvSpPr/>
            <p:nvPr/>
          </p:nvSpPr>
          <p:spPr>
            <a:xfrm>
              <a:off x="0" y="212616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8DB22EDB-2D04-5E48-B66E-DF24CA763769}"/>
                </a:ext>
              </a:extLst>
            </p:cNvPr>
            <p:cNvSpPr/>
            <p:nvPr/>
          </p:nvSpPr>
          <p:spPr>
            <a:xfrm>
              <a:off x="0" y="248661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16429385-F964-6241-B5DE-1575340CD928}"/>
                </a:ext>
              </a:extLst>
            </p:cNvPr>
            <p:cNvSpPr/>
            <p:nvPr/>
          </p:nvSpPr>
          <p:spPr>
            <a:xfrm>
              <a:off x="0" y="284707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666B0A9A-DED6-DC43-A06B-92C08AD875FC}"/>
                </a:ext>
              </a:extLst>
            </p:cNvPr>
            <p:cNvSpPr/>
            <p:nvPr/>
          </p:nvSpPr>
          <p:spPr>
            <a:xfrm>
              <a:off x="0" y="320752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89FD56BF-AC63-E845-BDE6-83775EABC59F}"/>
                </a:ext>
              </a:extLst>
            </p:cNvPr>
            <p:cNvSpPr/>
            <p:nvPr/>
          </p:nvSpPr>
          <p:spPr>
            <a:xfrm>
              <a:off x="0" y="356798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6AB1A7C4-B45B-AD4C-AFFE-9038F4DE2270}"/>
                </a:ext>
              </a:extLst>
            </p:cNvPr>
            <p:cNvSpPr/>
            <p:nvPr/>
          </p:nvSpPr>
          <p:spPr>
            <a:xfrm>
              <a:off x="0" y="392843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F53E8E51-586F-184D-8817-5E82A9587A4A}"/>
                </a:ext>
              </a:extLst>
            </p:cNvPr>
            <p:cNvSpPr/>
            <p:nvPr/>
          </p:nvSpPr>
          <p:spPr>
            <a:xfrm>
              <a:off x="0" y="428888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D70B7728-4040-514D-AF02-D1E33B30EEE0}"/>
                </a:ext>
              </a:extLst>
            </p:cNvPr>
            <p:cNvSpPr/>
            <p:nvPr/>
          </p:nvSpPr>
          <p:spPr>
            <a:xfrm>
              <a:off x="0" y="465368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A9AFB296-9FBD-A040-A865-7997DCB53AB8}"/>
                </a:ext>
              </a:extLst>
            </p:cNvPr>
            <p:cNvSpPr/>
            <p:nvPr/>
          </p:nvSpPr>
          <p:spPr>
            <a:xfrm>
              <a:off x="0" y="501413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D3D617EB-21DD-FB47-A4DD-98C379296F54}"/>
                </a:ext>
              </a:extLst>
            </p:cNvPr>
            <p:cNvSpPr/>
            <p:nvPr/>
          </p:nvSpPr>
          <p:spPr>
            <a:xfrm>
              <a:off x="0" y="537459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6C0D130F-6FF8-C542-9C1F-AB7635A5F532}"/>
                </a:ext>
              </a:extLst>
            </p:cNvPr>
            <p:cNvSpPr/>
            <p:nvPr/>
          </p:nvSpPr>
          <p:spPr>
            <a:xfrm>
              <a:off x="0" y="573504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75F0454F-15CE-2B4D-80FA-5E758DC01561}"/>
                </a:ext>
              </a:extLst>
            </p:cNvPr>
            <p:cNvSpPr/>
            <p:nvPr/>
          </p:nvSpPr>
          <p:spPr>
            <a:xfrm>
              <a:off x="0" y="609550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610C022F-49FE-804B-B438-9F3C7F9ABE6F}"/>
                </a:ext>
              </a:extLst>
            </p:cNvPr>
            <p:cNvSpPr/>
            <p:nvPr/>
          </p:nvSpPr>
          <p:spPr>
            <a:xfrm>
              <a:off x="0" y="645595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68B7DA7C-37C3-2B4C-950A-DD19E539C31C}"/>
                </a:ext>
              </a:extLst>
            </p:cNvPr>
            <p:cNvSpPr/>
            <p:nvPr/>
          </p:nvSpPr>
          <p:spPr>
            <a:xfrm>
              <a:off x="0" y="681640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3C9F4327-F9DD-B143-95ED-898FC46357B5}"/>
                </a:ext>
              </a:extLst>
            </p:cNvPr>
            <p:cNvSpPr/>
            <p:nvPr/>
          </p:nvSpPr>
          <p:spPr>
            <a:xfrm>
              <a:off x="0" y="717686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2BBA969F-9D1C-6049-A281-08E885472E45}"/>
                </a:ext>
              </a:extLst>
            </p:cNvPr>
            <p:cNvSpPr/>
            <p:nvPr/>
          </p:nvSpPr>
          <p:spPr>
            <a:xfrm>
              <a:off x="0" y="754165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B1076F32-D1CD-D744-AEB8-AF1BD2E15408}"/>
                </a:ext>
              </a:extLst>
            </p:cNvPr>
            <p:cNvSpPr/>
            <p:nvPr/>
          </p:nvSpPr>
          <p:spPr>
            <a:xfrm>
              <a:off x="0" y="790211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5DA13389-6990-9348-91C7-1210D2FEF6E7}"/>
                </a:ext>
              </a:extLst>
            </p:cNvPr>
            <p:cNvSpPr/>
            <p:nvPr/>
          </p:nvSpPr>
          <p:spPr>
            <a:xfrm>
              <a:off x="0" y="826256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AB370451-8CA3-8541-B473-0CBDE71EFB81}"/>
                </a:ext>
              </a:extLst>
            </p:cNvPr>
            <p:cNvSpPr/>
            <p:nvPr/>
          </p:nvSpPr>
          <p:spPr>
            <a:xfrm>
              <a:off x="0" y="862302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03E38896-1861-5443-8C6C-823B6EE9D1A1}"/>
                </a:ext>
              </a:extLst>
            </p:cNvPr>
            <p:cNvSpPr/>
            <p:nvPr/>
          </p:nvSpPr>
          <p:spPr>
            <a:xfrm>
              <a:off x="0" y="898347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xmlns="" id="{9AF09B67-9A6A-C147-A53D-EE56E4572D54}"/>
                </a:ext>
              </a:extLst>
            </p:cNvPr>
            <p:cNvSpPr/>
            <p:nvPr/>
          </p:nvSpPr>
          <p:spPr>
            <a:xfrm>
              <a:off x="0" y="934392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xmlns="" id="{EF2A2CE0-CCCA-A24E-BE01-05F5F3FAFD07}"/>
                </a:ext>
              </a:extLst>
            </p:cNvPr>
            <p:cNvSpPr/>
            <p:nvPr/>
          </p:nvSpPr>
          <p:spPr>
            <a:xfrm>
              <a:off x="0" y="970438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xmlns="" id="{D7696C6C-66F5-8F4A-B67B-F2A4B694D6B7}"/>
                </a:ext>
              </a:extLst>
            </p:cNvPr>
            <p:cNvSpPr/>
            <p:nvPr/>
          </p:nvSpPr>
          <p:spPr>
            <a:xfrm>
              <a:off x="0" y="1006483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xmlns="" id="{B177BC86-B380-2547-A716-9976A72771E7}"/>
                </a:ext>
              </a:extLst>
            </p:cNvPr>
            <p:cNvSpPr/>
            <p:nvPr/>
          </p:nvSpPr>
          <p:spPr>
            <a:xfrm>
              <a:off x="0" y="1042963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xmlns="" id="{2BC9E77C-CF5F-094C-97E3-60751EC7CE05}"/>
                </a:ext>
              </a:extLst>
            </p:cNvPr>
            <p:cNvSpPr/>
            <p:nvPr/>
          </p:nvSpPr>
          <p:spPr>
            <a:xfrm>
              <a:off x="0" y="1079008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xmlns="" id="{687E79A7-5A3C-0746-8E5C-12ADC1DB7065}"/>
                </a:ext>
              </a:extLst>
            </p:cNvPr>
            <p:cNvSpPr/>
            <p:nvPr/>
          </p:nvSpPr>
          <p:spPr>
            <a:xfrm>
              <a:off x="0" y="1115054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xmlns="" id="{3DC0EC67-12D0-2E44-92EE-B9379AC42FF1}"/>
                </a:ext>
              </a:extLst>
            </p:cNvPr>
            <p:cNvSpPr/>
            <p:nvPr/>
          </p:nvSpPr>
          <p:spPr>
            <a:xfrm>
              <a:off x="0" y="1151099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xmlns="" id="{01771DC1-C10A-8F4C-820E-BF30690CE5C7}"/>
                </a:ext>
              </a:extLst>
            </p:cNvPr>
            <p:cNvSpPr/>
            <p:nvPr/>
          </p:nvSpPr>
          <p:spPr>
            <a:xfrm>
              <a:off x="0" y="1187144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xmlns="" id="{DC1CC987-BDDC-674B-9ABD-269DC767FAA5}"/>
                </a:ext>
              </a:extLst>
            </p:cNvPr>
            <p:cNvSpPr/>
            <p:nvPr/>
          </p:nvSpPr>
          <p:spPr>
            <a:xfrm>
              <a:off x="0" y="1223190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xmlns="" id="{DAA6FE50-739D-0E4E-9D51-075BBE4B7120}"/>
                </a:ext>
              </a:extLst>
            </p:cNvPr>
            <p:cNvSpPr/>
            <p:nvPr/>
          </p:nvSpPr>
          <p:spPr>
            <a:xfrm>
              <a:off x="0" y="1259235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xmlns="" id="{4B45F468-5C32-5948-A461-AD28DFAC0BCE}"/>
                </a:ext>
              </a:extLst>
            </p:cNvPr>
            <p:cNvSpPr/>
            <p:nvPr/>
          </p:nvSpPr>
          <p:spPr>
            <a:xfrm>
              <a:off x="0" y="129571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xmlns="" id="{92FC23BC-6849-FA47-B54D-9F387631218D}"/>
                </a:ext>
              </a:extLst>
            </p:cNvPr>
            <p:cNvSpPr/>
            <p:nvPr/>
          </p:nvSpPr>
          <p:spPr>
            <a:xfrm>
              <a:off x="0" y="133176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xmlns="" id="{8A2287D2-4B8C-A84E-ADD9-121CD0CE3784}"/>
                </a:ext>
              </a:extLst>
            </p:cNvPr>
            <p:cNvSpPr/>
            <p:nvPr/>
          </p:nvSpPr>
          <p:spPr>
            <a:xfrm rot="5400000">
              <a:off x="649149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xmlns="" id="{FF77C64D-683A-0345-AAA1-EBC580CDFC72}"/>
                </a:ext>
              </a:extLst>
            </p:cNvPr>
            <p:cNvSpPr/>
            <p:nvPr/>
          </p:nvSpPr>
          <p:spPr>
            <a:xfrm rot="5400000">
              <a:off x="613104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CB9B0164-4426-FD4A-AD0A-404E4F19685D}"/>
                </a:ext>
              </a:extLst>
            </p:cNvPr>
            <p:cNvSpPr/>
            <p:nvPr/>
          </p:nvSpPr>
          <p:spPr>
            <a:xfrm rot="5400000">
              <a:off x="577059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39FFAAB3-4461-E843-A5A8-C6506833598A}"/>
                </a:ext>
              </a:extLst>
            </p:cNvPr>
            <p:cNvSpPr/>
            <p:nvPr/>
          </p:nvSpPr>
          <p:spPr>
            <a:xfrm rot="5400000">
              <a:off x="541013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97D224D3-A096-484D-865F-A710C6416FBC}"/>
                </a:ext>
              </a:extLst>
            </p:cNvPr>
            <p:cNvSpPr/>
            <p:nvPr/>
          </p:nvSpPr>
          <p:spPr>
            <a:xfrm rot="5400000">
              <a:off x="504534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xmlns="" id="{B947EC5B-2380-CA4C-83BE-C04DDC836313}"/>
                </a:ext>
              </a:extLst>
            </p:cNvPr>
            <p:cNvSpPr/>
            <p:nvPr/>
          </p:nvSpPr>
          <p:spPr>
            <a:xfrm rot="5400000">
              <a:off x="46848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xmlns="" id="{E3992B7C-F918-F144-B109-1E49B30E0A5D}"/>
                </a:ext>
              </a:extLst>
            </p:cNvPr>
            <p:cNvSpPr/>
            <p:nvPr/>
          </p:nvSpPr>
          <p:spPr>
            <a:xfrm rot="5400000">
              <a:off x="43244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xmlns="" id="{5A35C4B9-97EC-1E42-BCE4-CE88B8135767}"/>
                </a:ext>
              </a:extLst>
            </p:cNvPr>
            <p:cNvSpPr/>
            <p:nvPr/>
          </p:nvSpPr>
          <p:spPr>
            <a:xfrm rot="5400000">
              <a:off x="39639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xmlns="" id="{673BFD24-F616-4F48-9A9C-027AFB30BEF3}"/>
                </a:ext>
              </a:extLst>
            </p:cNvPr>
            <p:cNvSpPr/>
            <p:nvPr/>
          </p:nvSpPr>
          <p:spPr>
            <a:xfrm rot="5400000">
              <a:off x="36035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xmlns="" id="{FF98AC90-F0AB-4B4D-B082-532F7C597159}"/>
                </a:ext>
              </a:extLst>
            </p:cNvPr>
            <p:cNvSpPr/>
            <p:nvPr/>
          </p:nvSpPr>
          <p:spPr>
            <a:xfrm rot="5400000">
              <a:off x="32430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xmlns="" id="{A833E974-8978-8A42-8A06-884FD5615767}"/>
                </a:ext>
              </a:extLst>
            </p:cNvPr>
            <p:cNvSpPr/>
            <p:nvPr/>
          </p:nvSpPr>
          <p:spPr>
            <a:xfrm rot="5400000">
              <a:off x="288261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xmlns="" id="{EAB11A46-A89D-2B4C-B787-14C466EC4F8F}"/>
                </a:ext>
              </a:extLst>
            </p:cNvPr>
            <p:cNvSpPr/>
            <p:nvPr/>
          </p:nvSpPr>
          <p:spPr>
            <a:xfrm rot="5400000">
              <a:off x="252216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xmlns="" id="{2CC9E9A0-2958-AD41-BE0B-BEAEDD6613A5}"/>
                </a:ext>
              </a:extLst>
            </p:cNvPr>
            <p:cNvSpPr/>
            <p:nvPr/>
          </p:nvSpPr>
          <p:spPr>
            <a:xfrm rot="5400000">
              <a:off x="21573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xmlns="" id="{6ED1D3D7-E913-8C4A-AD43-96288CE69CEB}"/>
                </a:ext>
              </a:extLst>
            </p:cNvPr>
            <p:cNvSpPr/>
            <p:nvPr/>
          </p:nvSpPr>
          <p:spPr>
            <a:xfrm rot="5400000">
              <a:off x="17969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xmlns="" id="{E9FD93F2-DF41-A44F-8F20-1249EAE86225}"/>
                </a:ext>
              </a:extLst>
            </p:cNvPr>
            <p:cNvSpPr/>
            <p:nvPr/>
          </p:nvSpPr>
          <p:spPr>
            <a:xfrm rot="5400000">
              <a:off x="14364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xmlns="" id="{F86A1AD4-364A-A042-8D45-FECE66F6D139}"/>
                </a:ext>
              </a:extLst>
            </p:cNvPr>
            <p:cNvSpPr/>
            <p:nvPr/>
          </p:nvSpPr>
          <p:spPr>
            <a:xfrm rot="5400000">
              <a:off x="10760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xmlns="" id="{98EFE135-F382-F34D-A346-F3337DDDC644}"/>
                </a:ext>
              </a:extLst>
            </p:cNvPr>
            <p:cNvSpPr/>
            <p:nvPr/>
          </p:nvSpPr>
          <p:spPr>
            <a:xfrm rot="5400000">
              <a:off x="7155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xmlns="" id="{8E7E6884-DA1E-1049-8ED1-985D39978AFF}"/>
                </a:ext>
              </a:extLst>
            </p:cNvPr>
            <p:cNvSpPr/>
            <p:nvPr/>
          </p:nvSpPr>
          <p:spPr>
            <a:xfrm rot="5400000">
              <a:off x="3550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xmlns="" id="{DB211BF9-2498-3241-8EEB-9FF0DD5C42BE}"/>
                </a:ext>
              </a:extLst>
            </p:cNvPr>
            <p:cNvSpPr/>
            <p:nvPr/>
          </p:nvSpPr>
          <p:spPr>
            <a:xfrm rot="5400000">
              <a:off x="-53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xmlns="" id="{93DFD10D-8582-8442-9FB9-6C1994D8AB70}"/>
                </a:ext>
              </a:extLst>
            </p:cNvPr>
            <p:cNvSpPr/>
            <p:nvPr/>
          </p:nvSpPr>
          <p:spPr>
            <a:xfrm rot="5400000">
              <a:off x="-3658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xmlns="" id="{A8D879DF-33B3-7940-8D72-C1CE2D5C835E}"/>
                </a:ext>
              </a:extLst>
            </p:cNvPr>
            <p:cNvSpPr/>
            <p:nvPr/>
          </p:nvSpPr>
          <p:spPr>
            <a:xfrm rot="5400000">
              <a:off x="-7306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xmlns="" id="{A6711F8B-30C7-CE47-8029-193D9683CE91}"/>
                </a:ext>
              </a:extLst>
            </p:cNvPr>
            <p:cNvSpPr/>
            <p:nvPr/>
          </p:nvSpPr>
          <p:spPr>
            <a:xfrm rot="5400000">
              <a:off x="-109106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xmlns="" id="{8A180992-656B-1444-A35D-DBD01006CBEB}"/>
                </a:ext>
              </a:extLst>
            </p:cNvPr>
            <p:cNvSpPr/>
            <p:nvPr/>
          </p:nvSpPr>
          <p:spPr>
            <a:xfrm rot="5400000">
              <a:off x="-145151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xmlns="" id="{D3C8ADF5-06E8-0741-B214-971A6242ECBC}"/>
                </a:ext>
              </a:extLst>
            </p:cNvPr>
            <p:cNvSpPr/>
            <p:nvPr/>
          </p:nvSpPr>
          <p:spPr>
            <a:xfrm rot="5400000">
              <a:off x="-181196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xmlns="" id="{A46ABCF2-BDA7-0244-A58F-38901FCAB8BE}"/>
                </a:ext>
              </a:extLst>
            </p:cNvPr>
            <p:cNvSpPr/>
            <p:nvPr/>
          </p:nvSpPr>
          <p:spPr>
            <a:xfrm rot="5400000">
              <a:off x="-21724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xmlns="" id="{B9A49A80-BD8B-0F40-9E0C-B4A850462DD9}"/>
                </a:ext>
              </a:extLst>
            </p:cNvPr>
            <p:cNvSpPr/>
            <p:nvPr/>
          </p:nvSpPr>
          <p:spPr>
            <a:xfrm rot="5400000">
              <a:off x="-25328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xmlns="" id="{93D9DD77-D134-0648-8CCF-29F69EB3E88D}"/>
                </a:ext>
              </a:extLst>
            </p:cNvPr>
            <p:cNvSpPr/>
            <p:nvPr/>
          </p:nvSpPr>
          <p:spPr>
            <a:xfrm rot="5400000">
              <a:off x="-28933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xmlns="" id="{437C3F87-B26C-D443-826F-A36CB51ECF2C}"/>
                </a:ext>
              </a:extLst>
            </p:cNvPr>
            <p:cNvSpPr/>
            <p:nvPr/>
          </p:nvSpPr>
          <p:spPr>
            <a:xfrm rot="5400000">
              <a:off x="-32537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xmlns="" id="{0E0FE2C2-0A5A-D942-88DC-46BA7AAFA8B4}"/>
                </a:ext>
              </a:extLst>
            </p:cNvPr>
            <p:cNvSpPr/>
            <p:nvPr/>
          </p:nvSpPr>
          <p:spPr>
            <a:xfrm rot="5400000">
              <a:off x="-361858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xmlns="" id="{87005308-4FCD-E248-BABD-88FD97AE095F}"/>
                </a:ext>
              </a:extLst>
            </p:cNvPr>
            <p:cNvSpPr/>
            <p:nvPr/>
          </p:nvSpPr>
          <p:spPr>
            <a:xfrm rot="5400000">
              <a:off x="-397903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xmlns="" id="{83D55F73-B6EB-9442-8B5A-28DB785274CB}"/>
                </a:ext>
              </a:extLst>
            </p:cNvPr>
            <p:cNvSpPr/>
            <p:nvPr/>
          </p:nvSpPr>
          <p:spPr>
            <a:xfrm rot="5400000">
              <a:off x="-433948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xmlns="" id="{4EE65652-C858-D449-88F5-9ABF8C0219FA}"/>
                </a:ext>
              </a:extLst>
            </p:cNvPr>
            <p:cNvSpPr/>
            <p:nvPr/>
          </p:nvSpPr>
          <p:spPr>
            <a:xfrm rot="5400000">
              <a:off x="-469994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xmlns="" id="{BF51CFAB-7006-6442-9ACE-E0B451871C1D}"/>
                </a:ext>
              </a:extLst>
            </p:cNvPr>
            <p:cNvSpPr/>
            <p:nvPr/>
          </p:nvSpPr>
          <p:spPr>
            <a:xfrm rot="5400000">
              <a:off x="-50603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xmlns="" id="{B4FBAD3C-1708-B143-A5FE-E40DB9FC095F}"/>
                </a:ext>
              </a:extLst>
            </p:cNvPr>
            <p:cNvSpPr/>
            <p:nvPr/>
          </p:nvSpPr>
          <p:spPr>
            <a:xfrm rot="5400000">
              <a:off x="-54208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xmlns="" id="{818CFEFC-6ED7-DF48-9FCC-6CE6D5E63FE6}"/>
                </a:ext>
              </a:extLst>
            </p:cNvPr>
            <p:cNvSpPr/>
            <p:nvPr/>
          </p:nvSpPr>
          <p:spPr>
            <a:xfrm rot="5400000">
              <a:off x="-57813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xmlns="" id="{C7A87475-E102-0346-A415-5D22EC4D5226}"/>
                </a:ext>
              </a:extLst>
            </p:cNvPr>
            <p:cNvSpPr/>
            <p:nvPr/>
          </p:nvSpPr>
          <p:spPr>
            <a:xfrm rot="5400000">
              <a:off x="-61461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xmlns="" id="{D83AF10D-78A5-9A47-AD7C-6E5156DD150E}"/>
                </a:ext>
              </a:extLst>
            </p:cNvPr>
            <p:cNvSpPr/>
            <p:nvPr/>
          </p:nvSpPr>
          <p:spPr>
            <a:xfrm rot="5400000">
              <a:off x="-650655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xmlns="" id="{6BC6DD00-6EA1-D047-9829-65AE0631BA87}"/>
                </a:ext>
              </a:extLst>
            </p:cNvPr>
            <p:cNvSpPr/>
            <p:nvPr/>
          </p:nvSpPr>
          <p:spPr>
            <a:xfrm rot="5400000">
              <a:off x="173224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xmlns="" id="{0D1394E6-887D-9547-BE20-61DBC0FD729A}"/>
                </a:ext>
              </a:extLst>
            </p:cNvPr>
            <p:cNvSpPr/>
            <p:nvPr/>
          </p:nvSpPr>
          <p:spPr>
            <a:xfrm rot="5400000">
              <a:off x="169620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xmlns="" id="{FF5056F6-3CE7-574E-B867-141359F247FF}"/>
                </a:ext>
              </a:extLst>
            </p:cNvPr>
            <p:cNvSpPr/>
            <p:nvPr/>
          </p:nvSpPr>
          <p:spPr>
            <a:xfrm rot="5400000">
              <a:off x="166015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xmlns="" id="{B665511F-F16C-C345-BA59-5A65A07B1213}"/>
                </a:ext>
              </a:extLst>
            </p:cNvPr>
            <p:cNvSpPr/>
            <p:nvPr/>
          </p:nvSpPr>
          <p:spPr>
            <a:xfrm rot="5400000">
              <a:off x="162411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xmlns="" id="{DCCF8928-ADE6-B44C-B6CC-F9A2CC903CA1}"/>
                </a:ext>
              </a:extLst>
            </p:cNvPr>
            <p:cNvSpPr/>
            <p:nvPr/>
          </p:nvSpPr>
          <p:spPr>
            <a:xfrm rot="5400000">
              <a:off x="158806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xmlns="" id="{6D39C88D-F3F2-064A-A29A-665B1A9F419A}"/>
                </a:ext>
              </a:extLst>
            </p:cNvPr>
            <p:cNvSpPr/>
            <p:nvPr/>
          </p:nvSpPr>
          <p:spPr>
            <a:xfrm rot="5400000">
              <a:off x="1551587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xmlns="" id="{A82492FC-4313-024A-8256-5F9B990764DA}"/>
                </a:ext>
              </a:extLst>
            </p:cNvPr>
            <p:cNvSpPr/>
            <p:nvPr/>
          </p:nvSpPr>
          <p:spPr>
            <a:xfrm rot="5400000">
              <a:off x="1515542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xmlns="" id="{D0F4CC19-2216-784C-A19E-58431177BD2A}"/>
                </a:ext>
              </a:extLst>
            </p:cNvPr>
            <p:cNvSpPr/>
            <p:nvPr/>
          </p:nvSpPr>
          <p:spPr>
            <a:xfrm rot="5400000">
              <a:off x="147949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xmlns="" id="{B30EB0EC-01BF-7E4B-AB71-B96F7816E59E}"/>
                </a:ext>
              </a:extLst>
            </p:cNvPr>
            <p:cNvSpPr/>
            <p:nvPr/>
          </p:nvSpPr>
          <p:spPr>
            <a:xfrm rot="5400000">
              <a:off x="144345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xmlns="" id="{945B4D20-A889-9940-813D-9B3F599726CF}"/>
                </a:ext>
              </a:extLst>
            </p:cNvPr>
            <p:cNvSpPr/>
            <p:nvPr/>
          </p:nvSpPr>
          <p:spPr>
            <a:xfrm rot="5400000">
              <a:off x="140740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xmlns="" id="{28900E2B-0E90-DB43-83C5-031534385833}"/>
                </a:ext>
              </a:extLst>
            </p:cNvPr>
            <p:cNvSpPr/>
            <p:nvPr/>
          </p:nvSpPr>
          <p:spPr>
            <a:xfrm rot="5400000">
              <a:off x="137136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xmlns="" id="{2CEFF707-5E21-714A-A64D-CA6DB133D8B4}"/>
                </a:ext>
              </a:extLst>
            </p:cNvPr>
            <p:cNvSpPr/>
            <p:nvPr/>
          </p:nvSpPr>
          <p:spPr>
            <a:xfrm rot="5400000">
              <a:off x="133531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xmlns="" id="{EC5B6CB0-7FA2-1F44-A9B7-A885A8F6D932}"/>
                </a:ext>
              </a:extLst>
            </p:cNvPr>
            <p:cNvSpPr/>
            <p:nvPr/>
          </p:nvSpPr>
          <p:spPr>
            <a:xfrm rot="5400000">
              <a:off x="129926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xmlns="" id="{05652ED1-8AC6-844F-A54F-2E2872752CED}"/>
                </a:ext>
              </a:extLst>
            </p:cNvPr>
            <p:cNvSpPr/>
            <p:nvPr/>
          </p:nvSpPr>
          <p:spPr>
            <a:xfrm rot="5400000">
              <a:off x="126279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xmlns="" id="{64472098-AF12-C746-976C-3DCC8634DFB6}"/>
                </a:ext>
              </a:extLst>
            </p:cNvPr>
            <p:cNvSpPr/>
            <p:nvPr/>
          </p:nvSpPr>
          <p:spPr>
            <a:xfrm rot="5400000">
              <a:off x="1226744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xmlns="" id="{BD2BFF61-3488-E042-B1E0-4001DCC1580B}"/>
                </a:ext>
              </a:extLst>
            </p:cNvPr>
            <p:cNvSpPr/>
            <p:nvPr/>
          </p:nvSpPr>
          <p:spPr>
            <a:xfrm rot="5400000">
              <a:off x="1190699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xmlns="" id="{8FC573C4-1068-AD4A-B3A8-BE473249CDF6}"/>
                </a:ext>
              </a:extLst>
            </p:cNvPr>
            <p:cNvSpPr/>
            <p:nvPr/>
          </p:nvSpPr>
          <p:spPr>
            <a:xfrm rot="5400000">
              <a:off x="1154653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xmlns="" id="{8FF545CC-3B46-FB45-8780-9D7D602C3246}"/>
                </a:ext>
              </a:extLst>
            </p:cNvPr>
            <p:cNvSpPr/>
            <p:nvPr/>
          </p:nvSpPr>
          <p:spPr>
            <a:xfrm rot="5400000">
              <a:off x="111860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xmlns="" id="{A488C84F-A0C4-4D44-9070-DF6632713286}"/>
                </a:ext>
              </a:extLst>
            </p:cNvPr>
            <p:cNvSpPr/>
            <p:nvPr/>
          </p:nvSpPr>
          <p:spPr>
            <a:xfrm rot="5400000">
              <a:off x="108256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xmlns="" id="{C5E0B18B-488F-BD41-9E54-09E5694F6598}"/>
                </a:ext>
              </a:extLst>
            </p:cNvPr>
            <p:cNvSpPr/>
            <p:nvPr/>
          </p:nvSpPr>
          <p:spPr>
            <a:xfrm rot="5400000">
              <a:off x="104651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xmlns="" id="{B8518B41-18E5-B540-8729-CD0235CD3708}"/>
                </a:ext>
              </a:extLst>
            </p:cNvPr>
            <p:cNvSpPr/>
            <p:nvPr/>
          </p:nvSpPr>
          <p:spPr>
            <a:xfrm rot="5400000">
              <a:off x="101047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xmlns="" id="{470CC775-D84C-464C-8853-175412A02C9A}"/>
                </a:ext>
              </a:extLst>
            </p:cNvPr>
            <p:cNvSpPr/>
            <p:nvPr/>
          </p:nvSpPr>
          <p:spPr>
            <a:xfrm rot="5400000">
              <a:off x="973992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xmlns="" id="{2F6653E3-B5C5-2A4F-B1AF-9CA8C0817905}"/>
                </a:ext>
              </a:extLst>
            </p:cNvPr>
            <p:cNvSpPr/>
            <p:nvPr/>
          </p:nvSpPr>
          <p:spPr>
            <a:xfrm rot="5400000">
              <a:off x="937947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xmlns="" id="{60CDC154-1D67-0E44-BE99-29239A8D4F97}"/>
                </a:ext>
              </a:extLst>
            </p:cNvPr>
            <p:cNvSpPr/>
            <p:nvPr/>
          </p:nvSpPr>
          <p:spPr>
            <a:xfrm rot="5400000">
              <a:off x="901901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xmlns="" id="{FB958612-8943-1240-9F6B-1AE82A61ECE8}"/>
                </a:ext>
              </a:extLst>
            </p:cNvPr>
            <p:cNvSpPr/>
            <p:nvPr/>
          </p:nvSpPr>
          <p:spPr>
            <a:xfrm rot="5400000">
              <a:off x="865856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xmlns="" id="{5387517F-9E1E-9D48-B8A6-E44243B7AF25}"/>
                </a:ext>
              </a:extLst>
            </p:cNvPr>
            <p:cNvSpPr/>
            <p:nvPr/>
          </p:nvSpPr>
          <p:spPr>
            <a:xfrm rot="5400000">
              <a:off x="82981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xmlns="" id="{5AF76BAA-E177-9B45-A700-4D1F7FCD9CD8}"/>
                </a:ext>
              </a:extLst>
            </p:cNvPr>
            <p:cNvSpPr/>
            <p:nvPr/>
          </p:nvSpPr>
          <p:spPr>
            <a:xfrm rot="5400000">
              <a:off x="79376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xmlns="" id="{30FFA9BF-3E6F-A048-B55A-80D5CB8B3741}"/>
                </a:ext>
              </a:extLst>
            </p:cNvPr>
            <p:cNvSpPr/>
            <p:nvPr/>
          </p:nvSpPr>
          <p:spPr>
            <a:xfrm rot="5400000">
              <a:off x="757720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xmlns="" id="{60AFA966-AAEA-EF4E-9C2D-F4CC930899B5}"/>
                </a:ext>
              </a:extLst>
            </p:cNvPr>
            <p:cNvSpPr/>
            <p:nvPr/>
          </p:nvSpPr>
          <p:spPr>
            <a:xfrm rot="5400000">
              <a:off x="72124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xmlns="" id="{0470DCD5-211A-024C-8BA2-14C0C31253A1}"/>
                </a:ext>
              </a:extLst>
            </p:cNvPr>
            <p:cNvSpPr/>
            <p:nvPr/>
          </p:nvSpPr>
          <p:spPr>
            <a:xfrm rot="5400000">
              <a:off x="685195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xmlns="" id="{A68B4CF1-A77D-8244-AFB5-A5624419587B}"/>
              </a:ext>
            </a:extLst>
          </p:cNvPr>
          <p:cNvSpPr/>
          <p:nvPr/>
        </p:nvSpPr>
        <p:spPr>
          <a:xfrm>
            <a:off x="5001809" y="3202711"/>
            <a:ext cx="14374032" cy="72682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E1F4373-04A2-D543-A003-512B46259E5D}"/>
              </a:ext>
            </a:extLst>
          </p:cNvPr>
          <p:cNvGrpSpPr/>
          <p:nvPr/>
        </p:nvGrpSpPr>
        <p:grpSpPr>
          <a:xfrm>
            <a:off x="6382128" y="4425156"/>
            <a:ext cx="11772020" cy="3956816"/>
            <a:chOff x="6302815" y="4155857"/>
            <a:chExt cx="11772020" cy="395681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460B3D3-56C1-D04E-A5E3-75B695A5ECF7}"/>
                </a:ext>
              </a:extLst>
            </p:cNvPr>
            <p:cNvSpPr txBox="1"/>
            <p:nvPr/>
          </p:nvSpPr>
          <p:spPr>
            <a:xfrm>
              <a:off x="6302815" y="4155857"/>
              <a:ext cx="1177202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0" dirty="0" smtClean="0">
                  <a:solidFill>
                    <a:schemeClr val="bg1"/>
                  </a:solidFill>
                  <a:latin typeface="Bebas Neue" panose="020B0606020202050201" pitchFamily="34" charset="77"/>
                  <a:ea typeface="Lato Black" panose="020F0502020204030203" pitchFamily="34" charset="0"/>
                  <a:cs typeface="Lato Black" panose="020F0502020204030203" pitchFamily="34" charset="0"/>
                </a:rPr>
                <a:t>THANK YOU</a:t>
              </a:r>
              <a:r>
                <a:rPr lang="en-US" sz="13000" dirty="0">
                  <a:solidFill>
                    <a:schemeClr val="bg1"/>
                  </a:solidFill>
                  <a:latin typeface="Bebas Neue" panose="020B0606020202050201" pitchFamily="34" charset="77"/>
                  <a:ea typeface="Lato Black" panose="020F0502020204030203" pitchFamily="34" charset="0"/>
                  <a:cs typeface="Lato Black" panose="020F0502020204030203" pitchFamily="34" charset="0"/>
                </a:rPr>
                <a:t>…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7BBFFF4-300A-4C48-98A5-5CFB74E762C0}"/>
                </a:ext>
              </a:extLst>
            </p:cNvPr>
            <p:cNvSpPr txBox="1"/>
            <p:nvPr/>
          </p:nvSpPr>
          <p:spPr>
            <a:xfrm>
              <a:off x="7973881" y="7466342"/>
              <a:ext cx="83744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pc="3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CORPORATE PRESENTATION</a:t>
              </a:r>
            </a:p>
          </p:txBody>
        </p:sp>
      </p:grpSp>
      <p:sp>
        <p:nvSpPr>
          <p:cNvPr id="817" name="Freeform: Shape 636">
            <a:extLst>
              <a:ext uri="{FF2B5EF4-FFF2-40B4-BE49-F238E27FC236}">
                <a16:creationId xmlns:a16="http://schemas.microsoft.com/office/drawing/2014/main" xmlns="" id="{B69B03C4-7690-EE40-AC50-AE2FD8FBC8FB}"/>
              </a:ext>
            </a:extLst>
          </p:cNvPr>
          <p:cNvSpPr/>
          <p:nvPr/>
        </p:nvSpPr>
        <p:spPr>
          <a:xfrm>
            <a:off x="17853869" y="1100039"/>
            <a:ext cx="1270692" cy="109433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08" h="696">
                <a:moveTo>
                  <a:pt x="0" y="178"/>
                </a:moveTo>
                <a:lnTo>
                  <a:pt x="669" y="692"/>
                </a:lnTo>
                <a:cubicBezTo>
                  <a:pt x="685" y="706"/>
                  <a:pt x="729" y="676"/>
                  <a:pt x="765" y="627"/>
                </a:cubicBezTo>
                <a:cubicBezTo>
                  <a:pt x="802" y="578"/>
                  <a:pt x="818" y="528"/>
                  <a:pt x="802" y="515"/>
                </a:cubicBezTo>
                <a:lnTo>
                  <a:pt x="132" y="0"/>
                </a:ln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18" name="Freeform: Shape 637">
            <a:extLst>
              <a:ext uri="{FF2B5EF4-FFF2-40B4-BE49-F238E27FC236}">
                <a16:creationId xmlns:a16="http://schemas.microsoft.com/office/drawing/2014/main" xmlns="" id="{7AA24D03-801B-A145-8383-7B9295733B72}"/>
              </a:ext>
            </a:extLst>
          </p:cNvPr>
          <p:cNvSpPr/>
          <p:nvPr/>
        </p:nvSpPr>
        <p:spPr>
          <a:xfrm>
            <a:off x="17622405" y="981945"/>
            <a:ext cx="439310" cy="39679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80" h="253">
                <a:moveTo>
                  <a:pt x="278" y="75"/>
                </a:moveTo>
                <a:lnTo>
                  <a:pt x="0" y="0"/>
                </a:lnTo>
                <a:lnTo>
                  <a:pt x="146" y="252"/>
                </a:lnTo>
                <a:lnTo>
                  <a:pt x="147" y="252"/>
                </a:lnTo>
                <a:lnTo>
                  <a:pt x="147" y="253"/>
                </a:lnTo>
                <a:cubicBezTo>
                  <a:pt x="155" y="259"/>
                  <a:pt x="190" y="223"/>
                  <a:pt x="227" y="176"/>
                </a:cubicBezTo>
                <a:cubicBezTo>
                  <a:pt x="264" y="126"/>
                  <a:pt x="286" y="82"/>
                  <a:pt x="278" y="75"/>
                </a:cubicBezTo>
                <a:lnTo>
                  <a:pt x="277" y="75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19" name="Freeform: Shape 638">
            <a:extLst>
              <a:ext uri="{FF2B5EF4-FFF2-40B4-BE49-F238E27FC236}">
                <a16:creationId xmlns:a16="http://schemas.microsoft.com/office/drawing/2014/main" xmlns="" id="{083FFEA0-9780-6E49-8029-2D0E7C612BA3}"/>
              </a:ext>
            </a:extLst>
          </p:cNvPr>
          <p:cNvSpPr/>
          <p:nvPr/>
        </p:nvSpPr>
        <p:spPr>
          <a:xfrm>
            <a:off x="17620826" y="981945"/>
            <a:ext cx="222017" cy="19839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2" h="127">
                <a:moveTo>
                  <a:pt x="140" y="37"/>
                </a:moveTo>
                <a:lnTo>
                  <a:pt x="0" y="0"/>
                </a:lnTo>
                <a:lnTo>
                  <a:pt x="74" y="126"/>
                </a:lnTo>
                <a:lnTo>
                  <a:pt x="74" y="125"/>
                </a:lnTo>
                <a:cubicBezTo>
                  <a:pt x="75" y="126"/>
                  <a:pt x="75" y="126"/>
                  <a:pt x="75" y="126"/>
                </a:cubicBezTo>
                <a:cubicBezTo>
                  <a:pt x="79" y="130"/>
                  <a:pt x="97" y="113"/>
                  <a:pt x="116" y="89"/>
                </a:cubicBezTo>
                <a:cubicBezTo>
                  <a:pt x="135" y="64"/>
                  <a:pt x="146" y="40"/>
                  <a:pt x="141" y="37"/>
                </a:cubicBez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20" name="Freeform: Shape 639">
            <a:extLst>
              <a:ext uri="{FF2B5EF4-FFF2-40B4-BE49-F238E27FC236}">
                <a16:creationId xmlns:a16="http://schemas.microsoft.com/office/drawing/2014/main" xmlns="" id="{11FD93D2-C983-3945-973F-F906E0E98F70}"/>
              </a:ext>
            </a:extLst>
          </p:cNvPr>
          <p:cNvSpPr/>
          <p:nvPr/>
        </p:nvSpPr>
        <p:spPr>
          <a:xfrm>
            <a:off x="17594062" y="1062249"/>
            <a:ext cx="1503731" cy="121243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56" h="771">
                <a:moveTo>
                  <a:pt x="949" y="590"/>
                </a:moveTo>
                <a:lnTo>
                  <a:pt x="281" y="76"/>
                </a:lnTo>
                <a:cubicBezTo>
                  <a:pt x="279" y="76"/>
                  <a:pt x="279" y="76"/>
                  <a:pt x="279" y="76"/>
                </a:cubicBezTo>
                <a:lnTo>
                  <a:pt x="141" y="38"/>
                </a:lnTo>
                <a:lnTo>
                  <a:pt x="140" y="38"/>
                </a:lnTo>
                <a:lnTo>
                  <a:pt x="141" y="38"/>
                </a:lnTo>
                <a:lnTo>
                  <a:pt x="0" y="0"/>
                </a:lnTo>
                <a:lnTo>
                  <a:pt x="75" y="127"/>
                </a:lnTo>
                <a:lnTo>
                  <a:pt x="147" y="252"/>
                </a:lnTo>
                <a:lnTo>
                  <a:pt x="147" y="253"/>
                </a:lnTo>
                <a:lnTo>
                  <a:pt x="816" y="768"/>
                </a:lnTo>
                <a:cubicBezTo>
                  <a:pt x="834" y="780"/>
                  <a:pt x="876" y="751"/>
                  <a:pt x="913" y="702"/>
                </a:cubicBezTo>
                <a:cubicBezTo>
                  <a:pt x="950" y="654"/>
                  <a:pt x="966" y="604"/>
                  <a:pt x="949" y="590"/>
                </a:cubicBezTo>
                <a:close/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21" name="Freeform: Shape 640">
            <a:extLst>
              <a:ext uri="{FF2B5EF4-FFF2-40B4-BE49-F238E27FC236}">
                <a16:creationId xmlns:a16="http://schemas.microsoft.com/office/drawing/2014/main" xmlns="" id="{4656363A-0D1D-074D-887D-7A5ED30F9D22}"/>
              </a:ext>
            </a:extLst>
          </p:cNvPr>
          <p:cNvSpPr/>
          <p:nvPr/>
        </p:nvSpPr>
        <p:spPr>
          <a:xfrm>
            <a:off x="17825526" y="1180339"/>
            <a:ext cx="212569" cy="27870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6" h="178">
                <a:moveTo>
                  <a:pt x="0" y="176"/>
                </a:moveTo>
                <a:lnTo>
                  <a:pt x="0" y="177"/>
                </a:lnTo>
                <a:cubicBezTo>
                  <a:pt x="10" y="184"/>
                  <a:pt x="46" y="149"/>
                  <a:pt x="83" y="100"/>
                </a:cubicBezTo>
                <a:cubicBezTo>
                  <a:pt x="119" y="52"/>
                  <a:pt x="142" y="6"/>
                  <a:pt x="135" y="0"/>
                </a:cubicBezTo>
                <a:cubicBezTo>
                  <a:pt x="133" y="0"/>
                  <a:pt x="133" y="0"/>
                  <a:pt x="133" y="0"/>
                </a:cubicBezTo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22" name="Freeform: Shape 641">
            <a:extLst>
              <a:ext uri="{FF2B5EF4-FFF2-40B4-BE49-F238E27FC236}">
                <a16:creationId xmlns:a16="http://schemas.microsoft.com/office/drawing/2014/main" xmlns="" id="{2347F331-7A2E-144B-97BD-B52BF2447313}"/>
              </a:ext>
            </a:extLst>
          </p:cNvPr>
          <p:cNvSpPr/>
          <p:nvPr/>
        </p:nvSpPr>
        <p:spPr>
          <a:xfrm>
            <a:off x="17712152" y="1122083"/>
            <a:ext cx="103923" cy="14013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7" h="90">
                <a:moveTo>
                  <a:pt x="0" y="89"/>
                </a:moveTo>
                <a:lnTo>
                  <a:pt x="0" y="88"/>
                </a:lnTo>
                <a:cubicBezTo>
                  <a:pt x="0" y="89"/>
                  <a:pt x="0" y="89"/>
                  <a:pt x="0" y="89"/>
                </a:cubicBezTo>
                <a:cubicBezTo>
                  <a:pt x="4" y="93"/>
                  <a:pt x="23" y="75"/>
                  <a:pt x="41" y="52"/>
                </a:cubicBezTo>
                <a:cubicBezTo>
                  <a:pt x="59" y="26"/>
                  <a:pt x="71" y="3"/>
                  <a:pt x="66" y="0"/>
                </a:cubicBezTo>
                <a:lnTo>
                  <a:pt x="65" y="0"/>
                </a:lnTo>
                <a:lnTo>
                  <a:pt x="66" y="0"/>
                </a:lnTo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24" name="Freeform: Shape 642">
            <a:extLst>
              <a:ext uri="{FF2B5EF4-FFF2-40B4-BE49-F238E27FC236}">
                <a16:creationId xmlns:a16="http://schemas.microsoft.com/office/drawing/2014/main" xmlns="" id="{6DD8AF8B-B9CD-0F4A-860D-01477F7F02FD}"/>
              </a:ext>
            </a:extLst>
          </p:cNvPr>
          <p:cNvSpPr/>
          <p:nvPr/>
        </p:nvSpPr>
        <p:spPr>
          <a:xfrm>
            <a:off x="8386031" y="857557"/>
            <a:ext cx="2509893" cy="192256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95" h="1222">
                <a:moveTo>
                  <a:pt x="1100" y="740"/>
                </a:moveTo>
                <a:lnTo>
                  <a:pt x="740" y="587"/>
                </a:lnTo>
                <a:lnTo>
                  <a:pt x="943" y="860"/>
                </a:lnTo>
                <a:close/>
                <a:moveTo>
                  <a:pt x="6" y="51"/>
                </a:moveTo>
                <a:cubicBezTo>
                  <a:pt x="-2" y="40"/>
                  <a:pt x="-2" y="23"/>
                  <a:pt x="6" y="12"/>
                </a:cubicBezTo>
                <a:cubicBezTo>
                  <a:pt x="15" y="1"/>
                  <a:pt x="31" y="-4"/>
                  <a:pt x="44" y="3"/>
                </a:cubicBezTo>
                <a:lnTo>
                  <a:pt x="1576" y="649"/>
                </a:lnTo>
                <a:cubicBezTo>
                  <a:pt x="1581" y="651"/>
                  <a:pt x="1586" y="655"/>
                  <a:pt x="1589" y="660"/>
                </a:cubicBezTo>
                <a:cubicBezTo>
                  <a:pt x="1592" y="663"/>
                  <a:pt x="1594" y="670"/>
                  <a:pt x="1595" y="675"/>
                </a:cubicBezTo>
                <a:cubicBezTo>
                  <a:pt x="1596" y="687"/>
                  <a:pt x="1592" y="698"/>
                  <a:pt x="1583" y="705"/>
                </a:cubicBezTo>
                <a:lnTo>
                  <a:pt x="918" y="1216"/>
                </a:lnTo>
                <a:cubicBezTo>
                  <a:pt x="905" y="1226"/>
                  <a:pt x="885" y="1223"/>
                  <a:pt x="874" y="1210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25" name="Freeform: Shape 643">
            <a:extLst>
              <a:ext uri="{FF2B5EF4-FFF2-40B4-BE49-F238E27FC236}">
                <a16:creationId xmlns:a16="http://schemas.microsoft.com/office/drawing/2014/main" xmlns="" id="{C491E1ED-819C-5246-8616-A494CA3BA398}"/>
              </a:ext>
            </a:extLst>
          </p:cNvPr>
          <p:cNvSpPr/>
          <p:nvPr/>
        </p:nvSpPr>
        <p:spPr>
          <a:xfrm>
            <a:off x="8586004" y="1112636"/>
            <a:ext cx="2073732" cy="155726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18" h="990">
                <a:moveTo>
                  <a:pt x="188" y="303"/>
                </a:moveTo>
                <a:cubicBezTo>
                  <a:pt x="191" y="308"/>
                  <a:pt x="196" y="313"/>
                  <a:pt x="200" y="318"/>
                </a:cubicBezTo>
                <a:lnTo>
                  <a:pt x="264" y="271"/>
                </a:lnTo>
                <a:cubicBezTo>
                  <a:pt x="268" y="266"/>
                  <a:pt x="268" y="260"/>
                  <a:pt x="265" y="256"/>
                </a:cubicBezTo>
                <a:cubicBezTo>
                  <a:pt x="261" y="251"/>
                  <a:pt x="256" y="250"/>
                  <a:pt x="251" y="253"/>
                </a:cubicBezTo>
                <a:close/>
                <a:moveTo>
                  <a:pt x="281" y="425"/>
                </a:moveTo>
                <a:cubicBezTo>
                  <a:pt x="285" y="431"/>
                  <a:pt x="289" y="437"/>
                  <a:pt x="293" y="443"/>
                </a:cubicBezTo>
                <a:lnTo>
                  <a:pt x="356" y="394"/>
                </a:lnTo>
                <a:cubicBezTo>
                  <a:pt x="360" y="390"/>
                  <a:pt x="361" y="384"/>
                  <a:pt x="358" y="380"/>
                </a:cubicBezTo>
                <a:cubicBezTo>
                  <a:pt x="355" y="376"/>
                  <a:pt x="348" y="375"/>
                  <a:pt x="345" y="378"/>
                </a:cubicBezTo>
                <a:close/>
                <a:moveTo>
                  <a:pt x="232" y="362"/>
                </a:moveTo>
                <a:cubicBezTo>
                  <a:pt x="236" y="367"/>
                  <a:pt x="240" y="372"/>
                  <a:pt x="244" y="378"/>
                </a:cubicBezTo>
                <a:lnTo>
                  <a:pt x="340" y="303"/>
                </a:lnTo>
                <a:cubicBezTo>
                  <a:pt x="346" y="300"/>
                  <a:pt x="346" y="294"/>
                  <a:pt x="343" y="290"/>
                </a:cubicBezTo>
                <a:cubicBezTo>
                  <a:pt x="339" y="284"/>
                  <a:pt x="334" y="284"/>
                  <a:pt x="329" y="288"/>
                </a:cubicBezTo>
                <a:close/>
                <a:moveTo>
                  <a:pt x="140" y="237"/>
                </a:moveTo>
                <a:cubicBezTo>
                  <a:pt x="144" y="242"/>
                  <a:pt x="148" y="248"/>
                  <a:pt x="152" y="253"/>
                </a:cubicBezTo>
                <a:lnTo>
                  <a:pt x="248" y="179"/>
                </a:lnTo>
                <a:cubicBezTo>
                  <a:pt x="252" y="176"/>
                  <a:pt x="253" y="170"/>
                  <a:pt x="249" y="166"/>
                </a:cubicBezTo>
                <a:cubicBezTo>
                  <a:pt x="246" y="161"/>
                  <a:pt x="240" y="160"/>
                  <a:pt x="236" y="164"/>
                </a:cubicBezTo>
                <a:close/>
                <a:moveTo>
                  <a:pt x="0" y="51"/>
                </a:moveTo>
                <a:cubicBezTo>
                  <a:pt x="4" y="55"/>
                  <a:pt x="7" y="61"/>
                  <a:pt x="11" y="66"/>
                </a:cubicBezTo>
                <a:lnTo>
                  <a:pt x="75" y="18"/>
                </a:lnTo>
                <a:cubicBezTo>
                  <a:pt x="79" y="14"/>
                  <a:pt x="80" y="8"/>
                  <a:pt x="77" y="4"/>
                </a:cubicBezTo>
                <a:cubicBezTo>
                  <a:pt x="73" y="0"/>
                  <a:pt x="67" y="-1"/>
                  <a:pt x="63" y="2"/>
                </a:cubicBezTo>
                <a:close/>
                <a:moveTo>
                  <a:pt x="96" y="179"/>
                </a:moveTo>
                <a:cubicBezTo>
                  <a:pt x="100" y="184"/>
                  <a:pt x="104" y="190"/>
                  <a:pt x="107" y="194"/>
                </a:cubicBezTo>
                <a:lnTo>
                  <a:pt x="171" y="146"/>
                </a:lnTo>
                <a:cubicBezTo>
                  <a:pt x="175" y="143"/>
                  <a:pt x="176" y="137"/>
                  <a:pt x="173" y="132"/>
                </a:cubicBezTo>
                <a:cubicBezTo>
                  <a:pt x="169" y="128"/>
                  <a:pt x="163" y="126"/>
                  <a:pt x="159" y="131"/>
                </a:cubicBezTo>
                <a:close/>
                <a:moveTo>
                  <a:pt x="48" y="114"/>
                </a:moveTo>
                <a:cubicBezTo>
                  <a:pt x="52" y="120"/>
                  <a:pt x="56" y="124"/>
                  <a:pt x="59" y="130"/>
                </a:cubicBezTo>
                <a:lnTo>
                  <a:pt x="156" y="54"/>
                </a:lnTo>
                <a:cubicBezTo>
                  <a:pt x="160" y="51"/>
                  <a:pt x="161" y="45"/>
                  <a:pt x="158" y="41"/>
                </a:cubicBezTo>
                <a:cubicBezTo>
                  <a:pt x="155" y="37"/>
                  <a:pt x="149" y="36"/>
                  <a:pt x="144" y="40"/>
                </a:cubicBezTo>
                <a:close/>
                <a:moveTo>
                  <a:pt x="603" y="856"/>
                </a:moveTo>
                <a:cubicBezTo>
                  <a:pt x="607" y="862"/>
                  <a:pt x="611" y="868"/>
                  <a:pt x="615" y="872"/>
                </a:cubicBezTo>
                <a:lnTo>
                  <a:pt x="711" y="798"/>
                </a:lnTo>
                <a:cubicBezTo>
                  <a:pt x="716" y="794"/>
                  <a:pt x="717" y="788"/>
                  <a:pt x="713" y="784"/>
                </a:cubicBezTo>
                <a:cubicBezTo>
                  <a:pt x="711" y="780"/>
                  <a:pt x="704" y="779"/>
                  <a:pt x="700" y="782"/>
                </a:cubicBezTo>
                <a:close/>
                <a:moveTo>
                  <a:pt x="511" y="733"/>
                </a:moveTo>
                <a:cubicBezTo>
                  <a:pt x="515" y="739"/>
                  <a:pt x="519" y="744"/>
                  <a:pt x="523" y="749"/>
                </a:cubicBezTo>
                <a:lnTo>
                  <a:pt x="618" y="675"/>
                </a:lnTo>
                <a:cubicBezTo>
                  <a:pt x="623" y="671"/>
                  <a:pt x="623" y="665"/>
                  <a:pt x="620" y="661"/>
                </a:cubicBezTo>
                <a:cubicBezTo>
                  <a:pt x="617" y="657"/>
                  <a:pt x="611" y="656"/>
                  <a:pt x="607" y="659"/>
                </a:cubicBezTo>
                <a:close/>
                <a:moveTo>
                  <a:pt x="559" y="798"/>
                </a:moveTo>
                <a:cubicBezTo>
                  <a:pt x="563" y="802"/>
                  <a:pt x="567" y="808"/>
                  <a:pt x="571" y="814"/>
                </a:cubicBezTo>
                <a:lnTo>
                  <a:pt x="633" y="765"/>
                </a:lnTo>
                <a:cubicBezTo>
                  <a:pt x="638" y="762"/>
                  <a:pt x="639" y="756"/>
                  <a:pt x="635" y="752"/>
                </a:cubicBezTo>
                <a:cubicBezTo>
                  <a:pt x="632" y="747"/>
                  <a:pt x="626" y="746"/>
                  <a:pt x="622" y="750"/>
                </a:cubicBezTo>
                <a:close/>
                <a:moveTo>
                  <a:pt x="652" y="922"/>
                </a:moveTo>
                <a:cubicBezTo>
                  <a:pt x="656" y="927"/>
                  <a:pt x="660" y="932"/>
                  <a:pt x="664" y="938"/>
                </a:cubicBezTo>
                <a:lnTo>
                  <a:pt x="727" y="889"/>
                </a:lnTo>
                <a:cubicBezTo>
                  <a:pt x="731" y="886"/>
                  <a:pt x="732" y="880"/>
                  <a:pt x="729" y="875"/>
                </a:cubicBezTo>
                <a:cubicBezTo>
                  <a:pt x="726" y="870"/>
                  <a:pt x="720" y="869"/>
                  <a:pt x="715" y="872"/>
                </a:cubicBezTo>
                <a:close/>
                <a:moveTo>
                  <a:pt x="374" y="550"/>
                </a:moveTo>
                <a:cubicBezTo>
                  <a:pt x="378" y="555"/>
                  <a:pt x="382" y="561"/>
                  <a:pt x="386" y="566"/>
                </a:cubicBezTo>
                <a:lnTo>
                  <a:pt x="449" y="517"/>
                </a:lnTo>
                <a:cubicBezTo>
                  <a:pt x="453" y="514"/>
                  <a:pt x="454" y="508"/>
                  <a:pt x="451" y="503"/>
                </a:cubicBezTo>
                <a:cubicBezTo>
                  <a:pt x="448" y="500"/>
                  <a:pt x="441" y="499"/>
                  <a:pt x="437" y="501"/>
                </a:cubicBezTo>
                <a:close/>
                <a:moveTo>
                  <a:pt x="325" y="485"/>
                </a:moveTo>
                <a:cubicBezTo>
                  <a:pt x="329" y="490"/>
                  <a:pt x="334" y="495"/>
                  <a:pt x="337" y="501"/>
                </a:cubicBezTo>
                <a:lnTo>
                  <a:pt x="434" y="427"/>
                </a:lnTo>
                <a:cubicBezTo>
                  <a:pt x="438" y="423"/>
                  <a:pt x="439" y="418"/>
                  <a:pt x="436" y="412"/>
                </a:cubicBezTo>
                <a:cubicBezTo>
                  <a:pt x="433" y="408"/>
                  <a:pt x="427" y="407"/>
                  <a:pt x="422" y="411"/>
                </a:cubicBezTo>
                <a:close/>
                <a:moveTo>
                  <a:pt x="467" y="674"/>
                </a:moveTo>
                <a:cubicBezTo>
                  <a:pt x="470" y="679"/>
                  <a:pt x="474" y="684"/>
                  <a:pt x="478" y="689"/>
                </a:cubicBezTo>
                <a:lnTo>
                  <a:pt x="542" y="641"/>
                </a:lnTo>
                <a:cubicBezTo>
                  <a:pt x="546" y="639"/>
                  <a:pt x="547" y="632"/>
                  <a:pt x="543" y="628"/>
                </a:cubicBezTo>
                <a:cubicBezTo>
                  <a:pt x="540" y="622"/>
                  <a:pt x="534" y="622"/>
                  <a:pt x="530" y="625"/>
                </a:cubicBezTo>
                <a:close/>
                <a:moveTo>
                  <a:pt x="418" y="609"/>
                </a:moveTo>
                <a:cubicBezTo>
                  <a:pt x="422" y="614"/>
                  <a:pt x="426" y="619"/>
                  <a:pt x="430" y="624"/>
                </a:cubicBezTo>
                <a:lnTo>
                  <a:pt x="527" y="551"/>
                </a:lnTo>
                <a:cubicBezTo>
                  <a:pt x="531" y="548"/>
                  <a:pt x="532" y="541"/>
                  <a:pt x="529" y="537"/>
                </a:cubicBezTo>
                <a:cubicBezTo>
                  <a:pt x="525" y="532"/>
                  <a:pt x="519" y="531"/>
                  <a:pt x="515" y="535"/>
                </a:cubicBezTo>
                <a:close/>
                <a:moveTo>
                  <a:pt x="995" y="896"/>
                </a:moveTo>
                <a:lnTo>
                  <a:pt x="1010" y="884"/>
                </a:lnTo>
                <a:lnTo>
                  <a:pt x="940" y="790"/>
                </a:lnTo>
                <a:cubicBezTo>
                  <a:pt x="937" y="787"/>
                  <a:pt x="930" y="785"/>
                  <a:pt x="926" y="788"/>
                </a:cubicBezTo>
                <a:cubicBezTo>
                  <a:pt x="921" y="791"/>
                  <a:pt x="920" y="798"/>
                  <a:pt x="925" y="802"/>
                </a:cubicBezTo>
                <a:close/>
                <a:moveTo>
                  <a:pt x="936" y="941"/>
                </a:moveTo>
                <a:lnTo>
                  <a:pt x="952" y="929"/>
                </a:lnTo>
                <a:lnTo>
                  <a:pt x="907" y="869"/>
                </a:lnTo>
                <a:cubicBezTo>
                  <a:pt x="904" y="864"/>
                  <a:pt x="898" y="864"/>
                  <a:pt x="894" y="868"/>
                </a:cubicBezTo>
                <a:cubicBezTo>
                  <a:pt x="890" y="870"/>
                  <a:pt x="889" y="877"/>
                  <a:pt x="892" y="880"/>
                </a:cubicBezTo>
                <a:close/>
                <a:moveTo>
                  <a:pt x="1058" y="847"/>
                </a:moveTo>
                <a:lnTo>
                  <a:pt x="1075" y="835"/>
                </a:lnTo>
                <a:lnTo>
                  <a:pt x="1029" y="775"/>
                </a:lnTo>
                <a:cubicBezTo>
                  <a:pt x="1026" y="771"/>
                  <a:pt x="1020" y="770"/>
                  <a:pt x="1016" y="773"/>
                </a:cubicBezTo>
                <a:cubicBezTo>
                  <a:pt x="1012" y="776"/>
                  <a:pt x="1011" y="782"/>
                  <a:pt x="1014" y="788"/>
                </a:cubicBezTo>
                <a:close/>
                <a:moveTo>
                  <a:pt x="873" y="990"/>
                </a:moveTo>
                <a:lnTo>
                  <a:pt x="888" y="978"/>
                </a:lnTo>
                <a:lnTo>
                  <a:pt x="818" y="885"/>
                </a:lnTo>
                <a:cubicBezTo>
                  <a:pt x="815" y="880"/>
                  <a:pt x="809" y="879"/>
                  <a:pt x="805" y="883"/>
                </a:cubicBezTo>
                <a:cubicBezTo>
                  <a:pt x="800" y="886"/>
                  <a:pt x="799" y="892"/>
                  <a:pt x="803" y="896"/>
                </a:cubicBezTo>
                <a:close/>
                <a:moveTo>
                  <a:pt x="1259" y="599"/>
                </a:moveTo>
                <a:lnTo>
                  <a:pt x="1302" y="660"/>
                </a:lnTo>
                <a:lnTo>
                  <a:pt x="1318" y="648"/>
                </a:lnTo>
                <a:lnTo>
                  <a:pt x="1274" y="588"/>
                </a:lnTo>
                <a:cubicBezTo>
                  <a:pt x="1271" y="582"/>
                  <a:pt x="1265" y="582"/>
                  <a:pt x="1260" y="586"/>
                </a:cubicBezTo>
                <a:cubicBezTo>
                  <a:pt x="1256" y="589"/>
                  <a:pt x="1255" y="595"/>
                  <a:pt x="1259" y="599"/>
                </a:cubicBezTo>
                <a:close/>
                <a:moveTo>
                  <a:pt x="1240" y="708"/>
                </a:moveTo>
                <a:lnTo>
                  <a:pt x="1255" y="696"/>
                </a:lnTo>
                <a:lnTo>
                  <a:pt x="1184" y="602"/>
                </a:lnTo>
                <a:cubicBezTo>
                  <a:pt x="1181" y="598"/>
                  <a:pt x="1175" y="597"/>
                  <a:pt x="1171" y="601"/>
                </a:cubicBezTo>
                <a:cubicBezTo>
                  <a:pt x="1167" y="604"/>
                  <a:pt x="1166" y="610"/>
                  <a:pt x="1169" y="614"/>
                </a:cubicBezTo>
                <a:close/>
                <a:moveTo>
                  <a:pt x="1181" y="753"/>
                </a:moveTo>
                <a:lnTo>
                  <a:pt x="1196" y="742"/>
                </a:lnTo>
                <a:lnTo>
                  <a:pt x="1152" y="681"/>
                </a:lnTo>
                <a:cubicBezTo>
                  <a:pt x="1149" y="677"/>
                  <a:pt x="1143" y="676"/>
                  <a:pt x="1138" y="679"/>
                </a:cubicBezTo>
                <a:cubicBezTo>
                  <a:pt x="1133" y="683"/>
                  <a:pt x="1133" y="689"/>
                  <a:pt x="1136" y="693"/>
                </a:cubicBezTo>
                <a:close/>
                <a:moveTo>
                  <a:pt x="1046" y="708"/>
                </a:moveTo>
                <a:cubicBezTo>
                  <a:pt x="1043" y="704"/>
                  <a:pt x="1044" y="698"/>
                  <a:pt x="1048" y="694"/>
                </a:cubicBezTo>
                <a:cubicBezTo>
                  <a:pt x="1052" y="691"/>
                  <a:pt x="1058" y="692"/>
                  <a:pt x="1063" y="696"/>
                </a:cubicBezTo>
                <a:lnTo>
                  <a:pt x="1132" y="790"/>
                </a:lnTo>
                <a:lnTo>
                  <a:pt x="1117" y="801"/>
                </a:ln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26" name="Freeform: Shape 644">
            <a:extLst>
              <a:ext uri="{FF2B5EF4-FFF2-40B4-BE49-F238E27FC236}">
                <a16:creationId xmlns:a16="http://schemas.microsoft.com/office/drawing/2014/main" xmlns="" id="{F16C761B-F213-8743-A32B-AE159A04594F}"/>
              </a:ext>
            </a:extLst>
          </p:cNvPr>
          <p:cNvSpPr/>
          <p:nvPr/>
        </p:nvSpPr>
        <p:spPr>
          <a:xfrm>
            <a:off x="9655149" y="1810182"/>
            <a:ext cx="565277" cy="4251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0" h="271">
                <a:moveTo>
                  <a:pt x="360" y="152"/>
                </a:moveTo>
                <a:lnTo>
                  <a:pt x="0" y="0"/>
                </a:lnTo>
                <a:lnTo>
                  <a:pt x="204" y="271"/>
                </a:lnTo>
                <a:close/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27" name="Freeform: Shape 645">
            <a:extLst>
              <a:ext uri="{FF2B5EF4-FFF2-40B4-BE49-F238E27FC236}">
                <a16:creationId xmlns:a16="http://schemas.microsoft.com/office/drawing/2014/main" xmlns="" id="{1CB16DAF-3FE9-BD4C-9F07-29FD4AC102FD}"/>
              </a:ext>
            </a:extLst>
          </p:cNvPr>
          <p:cNvSpPr/>
          <p:nvPr/>
        </p:nvSpPr>
        <p:spPr>
          <a:xfrm>
            <a:off x="8491528" y="884325"/>
            <a:ext cx="2509893" cy="192256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95" h="1222">
                <a:moveTo>
                  <a:pt x="6" y="51"/>
                </a:moveTo>
                <a:cubicBezTo>
                  <a:pt x="-3" y="40"/>
                  <a:pt x="-2" y="23"/>
                  <a:pt x="6" y="12"/>
                </a:cubicBezTo>
                <a:cubicBezTo>
                  <a:pt x="15" y="1"/>
                  <a:pt x="31" y="-3"/>
                  <a:pt x="44" y="2"/>
                </a:cubicBezTo>
                <a:lnTo>
                  <a:pt x="1576" y="649"/>
                </a:lnTo>
                <a:cubicBezTo>
                  <a:pt x="1580" y="652"/>
                  <a:pt x="1585" y="656"/>
                  <a:pt x="1588" y="660"/>
                </a:cubicBezTo>
                <a:cubicBezTo>
                  <a:pt x="1592" y="664"/>
                  <a:pt x="1594" y="669"/>
                  <a:pt x="1595" y="675"/>
                </a:cubicBezTo>
                <a:cubicBezTo>
                  <a:pt x="1596" y="687"/>
                  <a:pt x="1591" y="698"/>
                  <a:pt x="1583" y="704"/>
                </a:cubicBezTo>
                <a:lnTo>
                  <a:pt x="918" y="1215"/>
                </a:lnTo>
                <a:cubicBezTo>
                  <a:pt x="904" y="1226"/>
                  <a:pt x="884" y="1223"/>
                  <a:pt x="874" y="1209"/>
                </a:cubicBezTo>
                <a:close/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29" name="Freeform: Shape 646">
            <a:extLst>
              <a:ext uri="{FF2B5EF4-FFF2-40B4-BE49-F238E27FC236}">
                <a16:creationId xmlns:a16="http://schemas.microsoft.com/office/drawing/2014/main" xmlns="" id="{85C2D915-C361-0F45-A43E-14D6721407B9}"/>
              </a:ext>
            </a:extLst>
          </p:cNvPr>
          <p:cNvSpPr/>
          <p:nvPr/>
        </p:nvSpPr>
        <p:spPr>
          <a:xfrm>
            <a:off x="20927622" y="1738539"/>
            <a:ext cx="362155" cy="34483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1" h="220">
                <a:moveTo>
                  <a:pt x="63" y="220"/>
                </a:moveTo>
                <a:lnTo>
                  <a:pt x="0" y="145"/>
                </a:lnTo>
                <a:lnTo>
                  <a:pt x="169" y="0"/>
                </a:lnTo>
                <a:lnTo>
                  <a:pt x="231" y="76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30" name="Freeform: Shape 647">
            <a:extLst>
              <a:ext uri="{FF2B5EF4-FFF2-40B4-BE49-F238E27FC236}">
                <a16:creationId xmlns:a16="http://schemas.microsoft.com/office/drawing/2014/main" xmlns="" id="{21B2077E-F731-FE42-A7B9-25EE5C0B15C6}"/>
              </a:ext>
            </a:extLst>
          </p:cNvPr>
          <p:cNvSpPr/>
          <p:nvPr/>
        </p:nvSpPr>
        <p:spPr>
          <a:xfrm>
            <a:off x="21108699" y="850467"/>
            <a:ext cx="1136853" cy="115417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3" h="734">
                <a:moveTo>
                  <a:pt x="594" y="647"/>
                </a:moveTo>
                <a:cubicBezTo>
                  <a:pt x="442" y="778"/>
                  <a:pt x="214" y="758"/>
                  <a:pt x="85" y="603"/>
                </a:cubicBezTo>
                <a:cubicBezTo>
                  <a:pt x="-44" y="448"/>
                  <a:pt x="-24" y="216"/>
                  <a:pt x="129" y="87"/>
                </a:cubicBezTo>
                <a:cubicBezTo>
                  <a:pt x="281" y="-45"/>
                  <a:pt x="510" y="-24"/>
                  <a:pt x="639" y="130"/>
                </a:cubicBezTo>
                <a:cubicBezTo>
                  <a:pt x="767" y="285"/>
                  <a:pt x="747" y="517"/>
                  <a:pt x="594" y="64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31" name="Freeform: Shape 648">
            <a:extLst>
              <a:ext uri="{FF2B5EF4-FFF2-40B4-BE49-F238E27FC236}">
                <a16:creationId xmlns:a16="http://schemas.microsoft.com/office/drawing/2014/main" xmlns="" id="{74195D69-76E6-AC46-888E-5D8E5FC7A70E}"/>
              </a:ext>
            </a:extLst>
          </p:cNvPr>
          <p:cNvSpPr/>
          <p:nvPr/>
        </p:nvSpPr>
        <p:spPr>
          <a:xfrm>
            <a:off x="21017373" y="759145"/>
            <a:ext cx="1317930" cy="1336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38" h="850">
                <a:moveTo>
                  <a:pt x="171" y="636"/>
                </a:moveTo>
                <a:cubicBezTo>
                  <a:pt x="55" y="498"/>
                  <a:pt x="72" y="291"/>
                  <a:pt x="210" y="173"/>
                </a:cubicBezTo>
                <a:cubicBezTo>
                  <a:pt x="348" y="56"/>
                  <a:pt x="552" y="74"/>
                  <a:pt x="667" y="214"/>
                </a:cubicBezTo>
                <a:cubicBezTo>
                  <a:pt x="782" y="352"/>
                  <a:pt x="765" y="560"/>
                  <a:pt x="628" y="677"/>
                </a:cubicBezTo>
                <a:cubicBezTo>
                  <a:pt x="491" y="793"/>
                  <a:pt x="286" y="776"/>
                  <a:pt x="171" y="636"/>
                </a:cubicBezTo>
                <a:close/>
                <a:moveTo>
                  <a:pt x="740" y="152"/>
                </a:moveTo>
                <a:cubicBezTo>
                  <a:pt x="590" y="-29"/>
                  <a:pt x="327" y="-51"/>
                  <a:pt x="149" y="100"/>
                </a:cubicBezTo>
                <a:cubicBezTo>
                  <a:pt x="-27" y="251"/>
                  <a:pt x="-51" y="519"/>
                  <a:pt x="99" y="698"/>
                </a:cubicBezTo>
                <a:cubicBezTo>
                  <a:pt x="248" y="879"/>
                  <a:pt x="512" y="901"/>
                  <a:pt x="690" y="751"/>
                </a:cubicBezTo>
                <a:cubicBezTo>
                  <a:pt x="866" y="599"/>
                  <a:pt x="888" y="331"/>
                  <a:pt x="740" y="152"/>
                </a:cubicBez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32" name="Freeform: Shape 649">
            <a:extLst>
              <a:ext uri="{FF2B5EF4-FFF2-40B4-BE49-F238E27FC236}">
                <a16:creationId xmlns:a16="http://schemas.microsoft.com/office/drawing/2014/main" xmlns="" id="{4601353B-BB4C-A749-8A1E-539C0CFEB138}"/>
              </a:ext>
            </a:extLst>
          </p:cNvPr>
          <p:cNvSpPr/>
          <p:nvPr/>
        </p:nvSpPr>
        <p:spPr>
          <a:xfrm>
            <a:off x="20165521" y="1851909"/>
            <a:ext cx="969946" cy="90381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17" h="575">
                <a:moveTo>
                  <a:pt x="617" y="161"/>
                </a:moveTo>
                <a:cubicBezTo>
                  <a:pt x="620" y="144"/>
                  <a:pt x="600" y="105"/>
                  <a:pt x="568" y="66"/>
                </a:cubicBezTo>
                <a:cubicBezTo>
                  <a:pt x="536" y="27"/>
                  <a:pt x="502" y="1"/>
                  <a:pt x="484" y="1"/>
                </a:cubicBezTo>
                <a:cubicBezTo>
                  <a:pt x="468" y="-2"/>
                  <a:pt x="451" y="2"/>
                  <a:pt x="438" y="13"/>
                </a:cubicBezTo>
                <a:lnTo>
                  <a:pt x="19" y="370"/>
                </a:lnTo>
                <a:cubicBezTo>
                  <a:pt x="6" y="381"/>
                  <a:pt x="0" y="397"/>
                  <a:pt x="1" y="413"/>
                </a:cubicBezTo>
                <a:cubicBezTo>
                  <a:pt x="-3" y="431"/>
                  <a:pt x="16" y="470"/>
                  <a:pt x="48" y="509"/>
                </a:cubicBezTo>
                <a:cubicBezTo>
                  <a:pt x="81" y="548"/>
                  <a:pt x="115" y="574"/>
                  <a:pt x="133" y="574"/>
                </a:cubicBezTo>
                <a:cubicBezTo>
                  <a:pt x="149" y="577"/>
                  <a:pt x="166" y="573"/>
                  <a:pt x="179" y="562"/>
                </a:cubicBezTo>
                <a:lnTo>
                  <a:pt x="597" y="205"/>
                </a:lnTo>
                <a:cubicBezTo>
                  <a:pt x="611" y="194"/>
                  <a:pt x="617" y="178"/>
                  <a:pt x="617" y="161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33" name="Freeform: Shape 650">
            <a:extLst>
              <a:ext uri="{FF2B5EF4-FFF2-40B4-BE49-F238E27FC236}">
                <a16:creationId xmlns:a16="http://schemas.microsoft.com/office/drawing/2014/main" xmlns="" id="{1975533C-B932-B940-91BB-8330F89AC55A}"/>
              </a:ext>
            </a:extLst>
          </p:cNvPr>
          <p:cNvSpPr/>
          <p:nvPr/>
        </p:nvSpPr>
        <p:spPr>
          <a:xfrm>
            <a:off x="20165521" y="2436081"/>
            <a:ext cx="277127" cy="31964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7" h="204">
                <a:moveTo>
                  <a:pt x="124" y="74"/>
                </a:moveTo>
                <a:cubicBezTo>
                  <a:pt x="89" y="30"/>
                  <a:pt x="47" y="4"/>
                  <a:pt x="18" y="0"/>
                </a:cubicBezTo>
                <a:cubicBezTo>
                  <a:pt x="6" y="11"/>
                  <a:pt x="0" y="26"/>
                  <a:pt x="1" y="43"/>
                </a:cubicBezTo>
                <a:cubicBezTo>
                  <a:pt x="-3" y="60"/>
                  <a:pt x="16" y="99"/>
                  <a:pt x="48" y="138"/>
                </a:cubicBezTo>
                <a:cubicBezTo>
                  <a:pt x="81" y="177"/>
                  <a:pt x="115" y="203"/>
                  <a:pt x="133" y="203"/>
                </a:cubicBezTo>
                <a:cubicBezTo>
                  <a:pt x="148" y="206"/>
                  <a:pt x="164" y="202"/>
                  <a:pt x="177" y="192"/>
                </a:cubicBezTo>
                <a:cubicBezTo>
                  <a:pt x="179" y="162"/>
                  <a:pt x="159" y="116"/>
                  <a:pt x="124" y="74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34" name="Freeform: Shape 651">
            <a:extLst>
              <a:ext uri="{FF2B5EF4-FFF2-40B4-BE49-F238E27FC236}">
                <a16:creationId xmlns:a16="http://schemas.microsoft.com/office/drawing/2014/main" xmlns="" id="{DDBF8641-689A-8B4E-A785-B1FE79D5050D}"/>
              </a:ext>
            </a:extLst>
          </p:cNvPr>
          <p:cNvSpPr/>
          <p:nvPr/>
        </p:nvSpPr>
        <p:spPr>
          <a:xfrm>
            <a:off x="20195438" y="828427"/>
            <a:ext cx="2171357" cy="199499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80" h="1268">
                <a:moveTo>
                  <a:pt x="1282" y="150"/>
                </a:moveTo>
                <a:cubicBezTo>
                  <a:pt x="1133" y="-29"/>
                  <a:pt x="868" y="-51"/>
                  <a:pt x="691" y="100"/>
                </a:cubicBezTo>
                <a:cubicBezTo>
                  <a:pt x="527" y="240"/>
                  <a:pt x="496" y="481"/>
                  <a:pt x="611" y="659"/>
                </a:cubicBezTo>
                <a:lnTo>
                  <a:pt x="534" y="724"/>
                </a:lnTo>
                <a:cubicBezTo>
                  <a:pt x="514" y="706"/>
                  <a:pt x="496" y="695"/>
                  <a:pt x="485" y="695"/>
                </a:cubicBezTo>
                <a:cubicBezTo>
                  <a:pt x="468" y="691"/>
                  <a:pt x="451" y="696"/>
                  <a:pt x="438" y="707"/>
                </a:cubicBezTo>
                <a:lnTo>
                  <a:pt x="19" y="1064"/>
                </a:lnTo>
                <a:cubicBezTo>
                  <a:pt x="19" y="1064"/>
                  <a:pt x="19" y="1065"/>
                  <a:pt x="18" y="1065"/>
                </a:cubicBezTo>
                <a:lnTo>
                  <a:pt x="18" y="1066"/>
                </a:lnTo>
                <a:cubicBezTo>
                  <a:pt x="9" y="1074"/>
                  <a:pt x="3" y="1084"/>
                  <a:pt x="1" y="1096"/>
                </a:cubicBezTo>
                <a:cubicBezTo>
                  <a:pt x="0" y="1100"/>
                  <a:pt x="0" y="1104"/>
                  <a:pt x="0" y="1107"/>
                </a:cubicBezTo>
                <a:cubicBezTo>
                  <a:pt x="-3" y="1125"/>
                  <a:pt x="16" y="1164"/>
                  <a:pt x="49" y="1204"/>
                </a:cubicBezTo>
                <a:cubicBezTo>
                  <a:pt x="81" y="1242"/>
                  <a:pt x="115" y="1267"/>
                  <a:pt x="134" y="1267"/>
                </a:cubicBezTo>
                <a:cubicBezTo>
                  <a:pt x="137" y="1268"/>
                  <a:pt x="141" y="1268"/>
                  <a:pt x="145" y="1268"/>
                </a:cubicBezTo>
                <a:cubicBezTo>
                  <a:pt x="156" y="1268"/>
                  <a:pt x="167" y="1265"/>
                  <a:pt x="177" y="1257"/>
                </a:cubicBezTo>
                <a:cubicBezTo>
                  <a:pt x="177" y="1256"/>
                  <a:pt x="177" y="1256"/>
                  <a:pt x="179" y="1256"/>
                </a:cubicBezTo>
                <a:lnTo>
                  <a:pt x="180" y="1255"/>
                </a:lnTo>
                <a:lnTo>
                  <a:pt x="598" y="898"/>
                </a:lnTo>
                <a:cubicBezTo>
                  <a:pt x="611" y="887"/>
                  <a:pt x="617" y="871"/>
                  <a:pt x="617" y="855"/>
                </a:cubicBezTo>
                <a:cubicBezTo>
                  <a:pt x="619" y="844"/>
                  <a:pt x="611" y="823"/>
                  <a:pt x="597" y="799"/>
                </a:cubicBezTo>
                <a:lnTo>
                  <a:pt x="673" y="735"/>
                </a:lnTo>
                <a:cubicBezTo>
                  <a:pt x="826" y="880"/>
                  <a:pt x="1066" y="889"/>
                  <a:pt x="1231" y="750"/>
                </a:cubicBezTo>
                <a:cubicBezTo>
                  <a:pt x="1407" y="598"/>
                  <a:pt x="1431" y="331"/>
                  <a:pt x="1282" y="150"/>
                </a:cubicBezTo>
                <a:close/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35" name="Freeform: Shape 652">
            <a:extLst>
              <a:ext uri="{FF2B5EF4-FFF2-40B4-BE49-F238E27FC236}">
                <a16:creationId xmlns:a16="http://schemas.microsoft.com/office/drawing/2014/main" xmlns="" id="{9D4F3968-602A-0D43-9641-F4B5A97D8DF9}"/>
              </a:ext>
            </a:extLst>
          </p:cNvPr>
          <p:cNvSpPr/>
          <p:nvPr/>
        </p:nvSpPr>
        <p:spPr>
          <a:xfrm>
            <a:off x="21196876" y="979587"/>
            <a:ext cx="1020333" cy="103450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9" h="658">
                <a:moveTo>
                  <a:pt x="77" y="541"/>
                </a:moveTo>
                <a:cubicBezTo>
                  <a:pt x="-39" y="402"/>
                  <a:pt x="-22" y="194"/>
                  <a:pt x="115" y="77"/>
                </a:cubicBezTo>
                <a:cubicBezTo>
                  <a:pt x="253" y="-39"/>
                  <a:pt x="458" y="-22"/>
                  <a:pt x="574" y="117"/>
                </a:cubicBezTo>
                <a:cubicBezTo>
                  <a:pt x="689" y="256"/>
                  <a:pt x="671" y="464"/>
                  <a:pt x="534" y="581"/>
                </a:cubicBezTo>
                <a:cubicBezTo>
                  <a:pt x="396" y="698"/>
                  <a:pt x="193" y="680"/>
                  <a:pt x="77" y="541"/>
                </a:cubicBezTo>
                <a:close/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37" name="Freeform: Shape 653">
            <a:extLst>
              <a:ext uri="{FF2B5EF4-FFF2-40B4-BE49-F238E27FC236}">
                <a16:creationId xmlns:a16="http://schemas.microsoft.com/office/drawing/2014/main" xmlns="" id="{12C503EB-AF2C-C342-AF07-49FB6802E243}"/>
              </a:ext>
            </a:extLst>
          </p:cNvPr>
          <p:cNvSpPr/>
          <p:nvPr/>
        </p:nvSpPr>
        <p:spPr>
          <a:xfrm>
            <a:off x="11887441" y="782755"/>
            <a:ext cx="1576158" cy="184226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02" h="1171">
                <a:moveTo>
                  <a:pt x="1002" y="1044"/>
                </a:moveTo>
                <a:cubicBezTo>
                  <a:pt x="1003" y="1079"/>
                  <a:pt x="980" y="1107"/>
                  <a:pt x="947" y="1110"/>
                </a:cubicBezTo>
                <a:lnTo>
                  <a:pt x="138" y="1171"/>
                </a:lnTo>
                <a:cubicBezTo>
                  <a:pt x="104" y="1174"/>
                  <a:pt x="75" y="1149"/>
                  <a:pt x="72" y="1115"/>
                </a:cubicBezTo>
                <a:lnTo>
                  <a:pt x="0" y="126"/>
                </a:lnTo>
                <a:cubicBezTo>
                  <a:pt x="-3" y="93"/>
                  <a:pt x="22" y="64"/>
                  <a:pt x="55" y="62"/>
                </a:cubicBezTo>
                <a:lnTo>
                  <a:pt x="866" y="0"/>
                </a:lnTo>
                <a:cubicBezTo>
                  <a:pt x="898" y="-2"/>
                  <a:pt x="927" y="22"/>
                  <a:pt x="929" y="57"/>
                </a:cubicBez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38" name="Freeform: Shape 654">
            <a:extLst>
              <a:ext uri="{FF2B5EF4-FFF2-40B4-BE49-F238E27FC236}">
                <a16:creationId xmlns:a16="http://schemas.microsoft.com/office/drawing/2014/main" xmlns="" id="{A2CB34E1-0572-6A46-B7B4-3EA85CF6C549}"/>
              </a:ext>
            </a:extLst>
          </p:cNvPr>
          <p:cNvSpPr/>
          <p:nvPr/>
        </p:nvSpPr>
        <p:spPr>
          <a:xfrm>
            <a:off x="12019702" y="927621"/>
            <a:ext cx="1237626" cy="53693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87" h="342">
                <a:moveTo>
                  <a:pt x="787" y="265"/>
                </a:moveTo>
                <a:cubicBezTo>
                  <a:pt x="787" y="276"/>
                  <a:pt x="779" y="285"/>
                  <a:pt x="768" y="286"/>
                </a:cubicBezTo>
                <a:lnTo>
                  <a:pt x="39" y="342"/>
                </a:lnTo>
                <a:cubicBezTo>
                  <a:pt x="28" y="342"/>
                  <a:pt x="18" y="334"/>
                  <a:pt x="18" y="322"/>
                </a:cubicBezTo>
                <a:lnTo>
                  <a:pt x="0" y="78"/>
                </a:lnTo>
                <a:cubicBezTo>
                  <a:pt x="-1" y="66"/>
                  <a:pt x="7" y="57"/>
                  <a:pt x="18" y="56"/>
                </a:cubicBezTo>
                <a:lnTo>
                  <a:pt x="748" y="0"/>
                </a:lnTo>
                <a:cubicBezTo>
                  <a:pt x="759" y="-1"/>
                  <a:pt x="768" y="8"/>
                  <a:pt x="769" y="19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39" name="Freeform: Shape 655">
            <a:extLst>
              <a:ext uri="{FF2B5EF4-FFF2-40B4-BE49-F238E27FC236}">
                <a16:creationId xmlns:a16="http://schemas.microsoft.com/office/drawing/2014/main" xmlns="" id="{A47EF2F2-8C11-6D48-BC84-90483ED8E516}"/>
              </a:ext>
            </a:extLst>
          </p:cNvPr>
          <p:cNvSpPr/>
          <p:nvPr/>
        </p:nvSpPr>
        <p:spPr>
          <a:xfrm>
            <a:off x="12088988" y="1669252"/>
            <a:ext cx="212569" cy="18422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6" h="118">
                <a:moveTo>
                  <a:pt x="136" y="91"/>
                </a:moveTo>
                <a:cubicBezTo>
                  <a:pt x="137" y="102"/>
                  <a:pt x="129" y="110"/>
                  <a:pt x="119" y="111"/>
                </a:cubicBezTo>
                <a:lnTo>
                  <a:pt x="24" y="118"/>
                </a:lnTo>
                <a:cubicBezTo>
                  <a:pt x="14" y="119"/>
                  <a:pt x="5" y="111"/>
                  <a:pt x="4" y="101"/>
                </a:cubicBezTo>
                <a:lnTo>
                  <a:pt x="0" y="28"/>
                </a:lnTo>
                <a:cubicBezTo>
                  <a:pt x="-2" y="18"/>
                  <a:pt x="6" y="9"/>
                  <a:pt x="17" y="8"/>
                </a:cubicBezTo>
                <a:lnTo>
                  <a:pt x="111" y="0"/>
                </a:lnTo>
                <a:cubicBezTo>
                  <a:pt x="121" y="-1"/>
                  <a:pt x="130" y="8"/>
                  <a:pt x="131" y="18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40" name="Freeform: Shape 656">
            <a:extLst>
              <a:ext uri="{FF2B5EF4-FFF2-40B4-BE49-F238E27FC236}">
                <a16:creationId xmlns:a16="http://schemas.microsoft.com/office/drawing/2014/main" xmlns="" id="{C0DC3D95-A8F1-654B-8EFD-0A5A62AB4F01}"/>
              </a:ext>
            </a:extLst>
          </p:cNvPr>
          <p:cNvSpPr/>
          <p:nvPr/>
        </p:nvSpPr>
        <p:spPr>
          <a:xfrm>
            <a:off x="12413349" y="1647203"/>
            <a:ext cx="214144" cy="18265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7" h="117">
                <a:moveTo>
                  <a:pt x="137" y="90"/>
                </a:moveTo>
                <a:cubicBezTo>
                  <a:pt x="138" y="100"/>
                  <a:pt x="130" y="109"/>
                  <a:pt x="120" y="110"/>
                </a:cubicBezTo>
                <a:lnTo>
                  <a:pt x="25" y="117"/>
                </a:lnTo>
                <a:cubicBezTo>
                  <a:pt x="15" y="118"/>
                  <a:pt x="6" y="110"/>
                  <a:pt x="5" y="100"/>
                </a:cubicBezTo>
                <a:lnTo>
                  <a:pt x="0" y="27"/>
                </a:lnTo>
                <a:cubicBezTo>
                  <a:pt x="-1" y="16"/>
                  <a:pt x="7" y="6"/>
                  <a:pt x="17" y="6"/>
                </a:cubicBezTo>
                <a:lnTo>
                  <a:pt x="112" y="0"/>
                </a:lnTo>
                <a:cubicBezTo>
                  <a:pt x="122" y="-1"/>
                  <a:pt x="131" y="6"/>
                  <a:pt x="132" y="1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41" name="Freeform: Shape 657">
            <a:extLst>
              <a:ext uri="{FF2B5EF4-FFF2-40B4-BE49-F238E27FC236}">
                <a16:creationId xmlns:a16="http://schemas.microsoft.com/office/drawing/2014/main" xmlns="" id="{001F69D0-5BB8-8F4D-BF02-8CE67EF80EAD}"/>
              </a:ext>
            </a:extLst>
          </p:cNvPr>
          <p:cNvSpPr/>
          <p:nvPr/>
        </p:nvSpPr>
        <p:spPr>
          <a:xfrm>
            <a:off x="12737718" y="1618865"/>
            <a:ext cx="215719" cy="18580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8" h="119">
                <a:moveTo>
                  <a:pt x="138" y="91"/>
                </a:moveTo>
                <a:cubicBezTo>
                  <a:pt x="138" y="101"/>
                  <a:pt x="131" y="110"/>
                  <a:pt x="121" y="112"/>
                </a:cubicBezTo>
                <a:lnTo>
                  <a:pt x="26" y="119"/>
                </a:lnTo>
                <a:cubicBezTo>
                  <a:pt x="15" y="119"/>
                  <a:pt x="6" y="112"/>
                  <a:pt x="6" y="101"/>
                </a:cubicBezTo>
                <a:lnTo>
                  <a:pt x="0" y="28"/>
                </a:lnTo>
                <a:cubicBezTo>
                  <a:pt x="0" y="18"/>
                  <a:pt x="7" y="8"/>
                  <a:pt x="18" y="7"/>
                </a:cubicBezTo>
                <a:lnTo>
                  <a:pt x="111" y="0"/>
                </a:lnTo>
                <a:cubicBezTo>
                  <a:pt x="123" y="0"/>
                  <a:pt x="132" y="7"/>
                  <a:pt x="132" y="18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42" name="Freeform: Shape 658">
            <a:extLst>
              <a:ext uri="{FF2B5EF4-FFF2-40B4-BE49-F238E27FC236}">
                <a16:creationId xmlns:a16="http://schemas.microsoft.com/office/drawing/2014/main" xmlns="" id="{2AF2F6CB-44F3-3D47-A782-674453AA0D2F}"/>
              </a:ext>
            </a:extLst>
          </p:cNvPr>
          <p:cNvSpPr/>
          <p:nvPr/>
        </p:nvSpPr>
        <p:spPr>
          <a:xfrm>
            <a:off x="13065233" y="1595242"/>
            <a:ext cx="214144" cy="18580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7" h="119">
                <a:moveTo>
                  <a:pt x="137" y="91"/>
                </a:moveTo>
                <a:cubicBezTo>
                  <a:pt x="138" y="102"/>
                  <a:pt x="130" y="111"/>
                  <a:pt x="120" y="112"/>
                </a:cubicBezTo>
                <a:lnTo>
                  <a:pt x="25" y="119"/>
                </a:lnTo>
                <a:cubicBezTo>
                  <a:pt x="15" y="119"/>
                  <a:pt x="6" y="112"/>
                  <a:pt x="5" y="100"/>
                </a:cubicBezTo>
                <a:lnTo>
                  <a:pt x="0" y="27"/>
                </a:lnTo>
                <a:cubicBezTo>
                  <a:pt x="-1" y="17"/>
                  <a:pt x="7" y="8"/>
                  <a:pt x="17" y="7"/>
                </a:cubicBezTo>
                <a:lnTo>
                  <a:pt x="111" y="0"/>
                </a:lnTo>
                <a:cubicBezTo>
                  <a:pt x="121" y="-1"/>
                  <a:pt x="131" y="7"/>
                  <a:pt x="131" y="17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43" name="Freeform: Shape 659">
            <a:extLst>
              <a:ext uri="{FF2B5EF4-FFF2-40B4-BE49-F238E27FC236}">
                <a16:creationId xmlns:a16="http://schemas.microsoft.com/office/drawing/2014/main" xmlns="" id="{46B88444-F43F-CB45-81D6-AE7663149E85}"/>
              </a:ext>
            </a:extLst>
          </p:cNvPr>
          <p:cNvSpPr/>
          <p:nvPr/>
        </p:nvSpPr>
        <p:spPr>
          <a:xfrm>
            <a:off x="12107883" y="1924335"/>
            <a:ext cx="214144" cy="18422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7" h="118">
                <a:moveTo>
                  <a:pt x="137" y="91"/>
                </a:moveTo>
                <a:cubicBezTo>
                  <a:pt x="137" y="101"/>
                  <a:pt x="130" y="110"/>
                  <a:pt x="119" y="111"/>
                </a:cubicBezTo>
                <a:lnTo>
                  <a:pt x="26" y="118"/>
                </a:lnTo>
                <a:cubicBezTo>
                  <a:pt x="15" y="118"/>
                  <a:pt x="6" y="111"/>
                  <a:pt x="6" y="100"/>
                </a:cubicBezTo>
                <a:lnTo>
                  <a:pt x="0" y="27"/>
                </a:lnTo>
                <a:cubicBezTo>
                  <a:pt x="0" y="17"/>
                  <a:pt x="7" y="8"/>
                  <a:pt x="17" y="7"/>
                </a:cubicBezTo>
                <a:lnTo>
                  <a:pt x="111" y="0"/>
                </a:lnTo>
                <a:cubicBezTo>
                  <a:pt x="122" y="0"/>
                  <a:pt x="131" y="7"/>
                  <a:pt x="131" y="18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44" name="Freeform: Shape 660">
            <a:extLst>
              <a:ext uri="{FF2B5EF4-FFF2-40B4-BE49-F238E27FC236}">
                <a16:creationId xmlns:a16="http://schemas.microsoft.com/office/drawing/2014/main" xmlns="" id="{4805DC1F-FED2-DD49-9AB8-0FD560E5ECB6}"/>
              </a:ext>
            </a:extLst>
          </p:cNvPr>
          <p:cNvSpPr/>
          <p:nvPr/>
        </p:nvSpPr>
        <p:spPr>
          <a:xfrm>
            <a:off x="12432248" y="1899142"/>
            <a:ext cx="214144" cy="18265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7" h="117">
                <a:moveTo>
                  <a:pt x="137" y="91"/>
                </a:moveTo>
                <a:cubicBezTo>
                  <a:pt x="138" y="101"/>
                  <a:pt x="130" y="110"/>
                  <a:pt x="120" y="111"/>
                </a:cubicBezTo>
                <a:lnTo>
                  <a:pt x="26" y="117"/>
                </a:lnTo>
                <a:cubicBezTo>
                  <a:pt x="15" y="118"/>
                  <a:pt x="6" y="111"/>
                  <a:pt x="5" y="100"/>
                </a:cubicBezTo>
                <a:lnTo>
                  <a:pt x="0" y="27"/>
                </a:lnTo>
                <a:cubicBezTo>
                  <a:pt x="-1" y="17"/>
                  <a:pt x="8" y="8"/>
                  <a:pt x="18" y="7"/>
                </a:cubicBezTo>
                <a:lnTo>
                  <a:pt x="112" y="0"/>
                </a:lnTo>
                <a:cubicBezTo>
                  <a:pt x="122" y="-1"/>
                  <a:pt x="131" y="7"/>
                  <a:pt x="132" y="1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45" name="Freeform: Shape 661">
            <a:extLst>
              <a:ext uri="{FF2B5EF4-FFF2-40B4-BE49-F238E27FC236}">
                <a16:creationId xmlns:a16="http://schemas.microsoft.com/office/drawing/2014/main" xmlns="" id="{14D8D99A-9E5C-144B-AC5A-55977650CE7F}"/>
              </a:ext>
            </a:extLst>
          </p:cNvPr>
          <p:cNvSpPr/>
          <p:nvPr/>
        </p:nvSpPr>
        <p:spPr>
          <a:xfrm>
            <a:off x="12756614" y="1873944"/>
            <a:ext cx="214144" cy="18422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7" h="118">
                <a:moveTo>
                  <a:pt x="137" y="91"/>
                </a:moveTo>
                <a:cubicBezTo>
                  <a:pt x="138" y="102"/>
                  <a:pt x="131" y="111"/>
                  <a:pt x="120" y="111"/>
                </a:cubicBezTo>
                <a:lnTo>
                  <a:pt x="25" y="118"/>
                </a:lnTo>
                <a:cubicBezTo>
                  <a:pt x="15" y="119"/>
                  <a:pt x="6" y="111"/>
                  <a:pt x="5" y="101"/>
                </a:cubicBezTo>
                <a:lnTo>
                  <a:pt x="0" y="28"/>
                </a:lnTo>
                <a:cubicBezTo>
                  <a:pt x="-1" y="17"/>
                  <a:pt x="7" y="8"/>
                  <a:pt x="18" y="7"/>
                </a:cubicBezTo>
                <a:lnTo>
                  <a:pt x="111" y="0"/>
                </a:lnTo>
                <a:cubicBezTo>
                  <a:pt x="122" y="-1"/>
                  <a:pt x="131" y="7"/>
                  <a:pt x="132" y="1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46" name="Freeform: Shape 662">
            <a:extLst>
              <a:ext uri="{FF2B5EF4-FFF2-40B4-BE49-F238E27FC236}">
                <a16:creationId xmlns:a16="http://schemas.microsoft.com/office/drawing/2014/main" xmlns="" id="{6110C643-9BCA-AF44-B03E-A75638921AF5}"/>
              </a:ext>
            </a:extLst>
          </p:cNvPr>
          <p:cNvSpPr/>
          <p:nvPr/>
        </p:nvSpPr>
        <p:spPr>
          <a:xfrm>
            <a:off x="13084128" y="1850330"/>
            <a:ext cx="214144" cy="18422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7" h="118">
                <a:moveTo>
                  <a:pt x="137" y="90"/>
                </a:moveTo>
                <a:cubicBezTo>
                  <a:pt x="138" y="101"/>
                  <a:pt x="130" y="110"/>
                  <a:pt x="119" y="111"/>
                </a:cubicBezTo>
                <a:lnTo>
                  <a:pt x="25" y="118"/>
                </a:lnTo>
                <a:cubicBezTo>
                  <a:pt x="15" y="119"/>
                  <a:pt x="6" y="111"/>
                  <a:pt x="5" y="101"/>
                </a:cubicBezTo>
                <a:lnTo>
                  <a:pt x="0" y="28"/>
                </a:lnTo>
                <a:cubicBezTo>
                  <a:pt x="-1" y="16"/>
                  <a:pt x="6" y="7"/>
                  <a:pt x="17" y="7"/>
                </a:cubicBezTo>
                <a:lnTo>
                  <a:pt x="111" y="0"/>
                </a:lnTo>
                <a:cubicBezTo>
                  <a:pt x="121" y="-1"/>
                  <a:pt x="130" y="7"/>
                  <a:pt x="132" y="17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47" name="Freeform: Shape 663">
            <a:extLst>
              <a:ext uri="{FF2B5EF4-FFF2-40B4-BE49-F238E27FC236}">
                <a16:creationId xmlns:a16="http://schemas.microsoft.com/office/drawing/2014/main" xmlns="" id="{5D141CF9-FA0E-9341-8EE5-4E2A1A6A3577}"/>
              </a:ext>
            </a:extLst>
          </p:cNvPr>
          <p:cNvSpPr/>
          <p:nvPr/>
        </p:nvSpPr>
        <p:spPr>
          <a:xfrm>
            <a:off x="12125199" y="2177844"/>
            <a:ext cx="214144" cy="18422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7" h="118">
                <a:moveTo>
                  <a:pt x="137" y="90"/>
                </a:moveTo>
                <a:cubicBezTo>
                  <a:pt x="137" y="101"/>
                  <a:pt x="129" y="110"/>
                  <a:pt x="119" y="111"/>
                </a:cubicBezTo>
                <a:lnTo>
                  <a:pt x="25" y="118"/>
                </a:lnTo>
                <a:cubicBezTo>
                  <a:pt x="15" y="119"/>
                  <a:pt x="6" y="111"/>
                  <a:pt x="5" y="101"/>
                </a:cubicBezTo>
                <a:lnTo>
                  <a:pt x="0" y="27"/>
                </a:lnTo>
                <a:cubicBezTo>
                  <a:pt x="-1" y="16"/>
                  <a:pt x="7" y="8"/>
                  <a:pt x="17" y="7"/>
                </a:cubicBezTo>
                <a:lnTo>
                  <a:pt x="111" y="0"/>
                </a:lnTo>
                <a:cubicBezTo>
                  <a:pt x="121" y="-1"/>
                  <a:pt x="130" y="7"/>
                  <a:pt x="131" y="1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48" name="Freeform: Shape 664">
            <a:extLst>
              <a:ext uri="{FF2B5EF4-FFF2-40B4-BE49-F238E27FC236}">
                <a16:creationId xmlns:a16="http://schemas.microsoft.com/office/drawing/2014/main" xmlns="" id="{C40D170E-9BB5-E94D-A882-E202ED9BEC29}"/>
              </a:ext>
            </a:extLst>
          </p:cNvPr>
          <p:cNvSpPr/>
          <p:nvPr/>
        </p:nvSpPr>
        <p:spPr>
          <a:xfrm>
            <a:off x="12449565" y="2154225"/>
            <a:ext cx="215719" cy="18265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8" h="117">
                <a:moveTo>
                  <a:pt x="138" y="90"/>
                </a:moveTo>
                <a:cubicBezTo>
                  <a:pt x="139" y="100"/>
                  <a:pt x="131" y="109"/>
                  <a:pt x="121" y="110"/>
                </a:cubicBezTo>
                <a:lnTo>
                  <a:pt x="27" y="117"/>
                </a:lnTo>
                <a:cubicBezTo>
                  <a:pt x="16" y="118"/>
                  <a:pt x="7" y="110"/>
                  <a:pt x="7" y="100"/>
                </a:cubicBezTo>
                <a:lnTo>
                  <a:pt x="0" y="26"/>
                </a:lnTo>
                <a:cubicBezTo>
                  <a:pt x="0" y="16"/>
                  <a:pt x="8" y="7"/>
                  <a:pt x="19" y="7"/>
                </a:cubicBezTo>
                <a:lnTo>
                  <a:pt x="113" y="0"/>
                </a:lnTo>
                <a:cubicBezTo>
                  <a:pt x="123" y="-1"/>
                  <a:pt x="132" y="7"/>
                  <a:pt x="133" y="1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49" name="Freeform: Shape 665">
            <a:extLst>
              <a:ext uri="{FF2B5EF4-FFF2-40B4-BE49-F238E27FC236}">
                <a16:creationId xmlns:a16="http://schemas.microsoft.com/office/drawing/2014/main" xmlns="" id="{55D4F695-8A45-E549-BA9E-477DA498D6B0}"/>
              </a:ext>
            </a:extLst>
          </p:cNvPr>
          <p:cNvSpPr/>
          <p:nvPr/>
        </p:nvSpPr>
        <p:spPr>
          <a:xfrm>
            <a:off x="12775509" y="2129031"/>
            <a:ext cx="214144" cy="18422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7" h="118">
                <a:moveTo>
                  <a:pt x="137" y="91"/>
                </a:moveTo>
                <a:cubicBezTo>
                  <a:pt x="138" y="101"/>
                  <a:pt x="130" y="110"/>
                  <a:pt x="120" y="111"/>
                </a:cubicBezTo>
                <a:lnTo>
                  <a:pt x="26" y="118"/>
                </a:lnTo>
                <a:cubicBezTo>
                  <a:pt x="16" y="118"/>
                  <a:pt x="7" y="111"/>
                  <a:pt x="6" y="100"/>
                </a:cubicBezTo>
                <a:lnTo>
                  <a:pt x="0" y="27"/>
                </a:lnTo>
                <a:cubicBezTo>
                  <a:pt x="-1" y="17"/>
                  <a:pt x="8" y="7"/>
                  <a:pt x="18" y="6"/>
                </a:cubicBezTo>
                <a:lnTo>
                  <a:pt x="112" y="0"/>
                </a:lnTo>
                <a:cubicBezTo>
                  <a:pt x="122" y="0"/>
                  <a:pt x="131" y="6"/>
                  <a:pt x="132" y="18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50" name="Freeform: Shape 666">
            <a:extLst>
              <a:ext uri="{FF2B5EF4-FFF2-40B4-BE49-F238E27FC236}">
                <a16:creationId xmlns:a16="http://schemas.microsoft.com/office/drawing/2014/main" xmlns="" id="{9930822C-D9B0-D04F-8D91-5EE645371967}"/>
              </a:ext>
            </a:extLst>
          </p:cNvPr>
          <p:cNvSpPr/>
          <p:nvPr/>
        </p:nvSpPr>
        <p:spPr>
          <a:xfrm>
            <a:off x="13101448" y="2103838"/>
            <a:ext cx="215719" cy="18422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8" h="118">
                <a:moveTo>
                  <a:pt x="138" y="91"/>
                </a:moveTo>
                <a:cubicBezTo>
                  <a:pt x="138" y="102"/>
                  <a:pt x="131" y="111"/>
                  <a:pt x="119" y="112"/>
                </a:cubicBezTo>
                <a:lnTo>
                  <a:pt x="27" y="118"/>
                </a:lnTo>
                <a:cubicBezTo>
                  <a:pt x="15" y="119"/>
                  <a:pt x="6" y="112"/>
                  <a:pt x="6" y="101"/>
                </a:cubicBezTo>
                <a:lnTo>
                  <a:pt x="0" y="28"/>
                </a:lnTo>
                <a:cubicBezTo>
                  <a:pt x="-1" y="18"/>
                  <a:pt x="7" y="9"/>
                  <a:pt x="17" y="8"/>
                </a:cubicBezTo>
                <a:lnTo>
                  <a:pt x="112" y="0"/>
                </a:lnTo>
                <a:cubicBezTo>
                  <a:pt x="123" y="-1"/>
                  <a:pt x="132" y="8"/>
                  <a:pt x="132" y="18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51" name="Freeform: Shape 667">
            <a:extLst>
              <a:ext uri="{FF2B5EF4-FFF2-40B4-BE49-F238E27FC236}">
                <a16:creationId xmlns:a16="http://schemas.microsoft.com/office/drawing/2014/main" xmlns="" id="{AE24C86F-088E-1D49-89FB-213941481F1B}"/>
              </a:ext>
            </a:extLst>
          </p:cNvPr>
          <p:cNvSpPr/>
          <p:nvPr/>
        </p:nvSpPr>
        <p:spPr>
          <a:xfrm>
            <a:off x="11956723" y="809527"/>
            <a:ext cx="1576158" cy="184384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02" h="1172">
                <a:moveTo>
                  <a:pt x="1002" y="1044"/>
                </a:moveTo>
                <a:cubicBezTo>
                  <a:pt x="1004" y="1079"/>
                  <a:pt x="980" y="1108"/>
                  <a:pt x="947" y="1110"/>
                </a:cubicBezTo>
                <a:lnTo>
                  <a:pt x="138" y="1172"/>
                </a:lnTo>
                <a:cubicBezTo>
                  <a:pt x="105" y="1174"/>
                  <a:pt x="76" y="1150"/>
                  <a:pt x="73" y="1115"/>
                </a:cubicBezTo>
                <a:lnTo>
                  <a:pt x="0" y="126"/>
                </a:lnTo>
                <a:cubicBezTo>
                  <a:pt x="-2" y="94"/>
                  <a:pt x="22" y="64"/>
                  <a:pt x="56" y="62"/>
                </a:cubicBezTo>
                <a:lnTo>
                  <a:pt x="865" y="0"/>
                </a:lnTo>
                <a:cubicBezTo>
                  <a:pt x="898" y="-2"/>
                  <a:pt x="927" y="23"/>
                  <a:pt x="930" y="57"/>
                </a:cubicBezTo>
                <a:close/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52" name="Freeform: Shape 668">
            <a:extLst>
              <a:ext uri="{FF2B5EF4-FFF2-40B4-BE49-F238E27FC236}">
                <a16:creationId xmlns:a16="http://schemas.microsoft.com/office/drawing/2014/main" xmlns="" id="{376BF414-4390-E945-833D-D40233F2BA6F}"/>
              </a:ext>
            </a:extLst>
          </p:cNvPr>
          <p:cNvSpPr/>
          <p:nvPr/>
        </p:nvSpPr>
        <p:spPr>
          <a:xfrm>
            <a:off x="12088988" y="955960"/>
            <a:ext cx="1237626" cy="535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87" h="341">
                <a:moveTo>
                  <a:pt x="787" y="264"/>
                </a:moveTo>
                <a:cubicBezTo>
                  <a:pt x="787" y="275"/>
                  <a:pt x="779" y="284"/>
                  <a:pt x="768" y="285"/>
                </a:cubicBezTo>
                <a:lnTo>
                  <a:pt x="39" y="341"/>
                </a:lnTo>
                <a:cubicBezTo>
                  <a:pt x="28" y="342"/>
                  <a:pt x="18" y="333"/>
                  <a:pt x="17" y="323"/>
                </a:cubicBezTo>
                <a:lnTo>
                  <a:pt x="0" y="76"/>
                </a:lnTo>
                <a:cubicBezTo>
                  <a:pt x="-2" y="65"/>
                  <a:pt x="6" y="56"/>
                  <a:pt x="18" y="55"/>
                </a:cubicBezTo>
                <a:lnTo>
                  <a:pt x="748" y="0"/>
                </a:lnTo>
                <a:cubicBezTo>
                  <a:pt x="758" y="-1"/>
                  <a:pt x="768" y="8"/>
                  <a:pt x="769" y="18"/>
                </a:cubicBezTo>
                <a:close/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53" name="Freeform: Shape 669">
            <a:extLst>
              <a:ext uri="{FF2B5EF4-FFF2-40B4-BE49-F238E27FC236}">
                <a16:creationId xmlns:a16="http://schemas.microsoft.com/office/drawing/2014/main" xmlns="" id="{45F4BC3C-CAE5-9A44-9AA6-B91AF83F432E}"/>
              </a:ext>
            </a:extLst>
          </p:cNvPr>
          <p:cNvSpPr/>
          <p:nvPr/>
        </p:nvSpPr>
        <p:spPr>
          <a:xfrm>
            <a:off x="12156691" y="1697595"/>
            <a:ext cx="215719" cy="18422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8" h="118">
                <a:moveTo>
                  <a:pt x="138" y="91"/>
                </a:moveTo>
                <a:cubicBezTo>
                  <a:pt x="139" y="101"/>
                  <a:pt x="131" y="110"/>
                  <a:pt x="120" y="111"/>
                </a:cubicBezTo>
                <a:lnTo>
                  <a:pt x="26" y="118"/>
                </a:lnTo>
                <a:cubicBezTo>
                  <a:pt x="15" y="118"/>
                  <a:pt x="6" y="111"/>
                  <a:pt x="6" y="100"/>
                </a:cubicBezTo>
                <a:lnTo>
                  <a:pt x="0" y="27"/>
                </a:lnTo>
                <a:cubicBezTo>
                  <a:pt x="0" y="17"/>
                  <a:pt x="7" y="8"/>
                  <a:pt x="18" y="7"/>
                </a:cubicBezTo>
                <a:lnTo>
                  <a:pt x="112" y="0"/>
                </a:lnTo>
                <a:cubicBezTo>
                  <a:pt x="123" y="-1"/>
                  <a:pt x="132" y="7"/>
                  <a:pt x="132" y="17"/>
                </a:cubicBezTo>
                <a:close/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54" name="Freeform: Shape 670">
            <a:extLst>
              <a:ext uri="{FF2B5EF4-FFF2-40B4-BE49-F238E27FC236}">
                <a16:creationId xmlns:a16="http://schemas.microsoft.com/office/drawing/2014/main" xmlns="" id="{E98115A4-0331-4C40-81FE-C3AA42B9B175}"/>
              </a:ext>
            </a:extLst>
          </p:cNvPr>
          <p:cNvSpPr/>
          <p:nvPr/>
        </p:nvSpPr>
        <p:spPr>
          <a:xfrm>
            <a:off x="12484210" y="1673976"/>
            <a:ext cx="214144" cy="18265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7" h="117">
                <a:moveTo>
                  <a:pt x="137" y="90"/>
                </a:moveTo>
                <a:cubicBezTo>
                  <a:pt x="137" y="101"/>
                  <a:pt x="129" y="110"/>
                  <a:pt x="119" y="110"/>
                </a:cubicBezTo>
                <a:lnTo>
                  <a:pt x="25" y="117"/>
                </a:lnTo>
                <a:cubicBezTo>
                  <a:pt x="15" y="118"/>
                  <a:pt x="6" y="110"/>
                  <a:pt x="5" y="100"/>
                </a:cubicBezTo>
                <a:lnTo>
                  <a:pt x="0" y="27"/>
                </a:lnTo>
                <a:cubicBezTo>
                  <a:pt x="-1" y="17"/>
                  <a:pt x="7" y="8"/>
                  <a:pt x="17" y="7"/>
                </a:cubicBezTo>
                <a:lnTo>
                  <a:pt x="111" y="0"/>
                </a:lnTo>
                <a:cubicBezTo>
                  <a:pt x="121" y="-1"/>
                  <a:pt x="131" y="7"/>
                  <a:pt x="132" y="17"/>
                </a:cubicBezTo>
                <a:close/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55" name="Freeform: Shape 671">
            <a:extLst>
              <a:ext uri="{FF2B5EF4-FFF2-40B4-BE49-F238E27FC236}">
                <a16:creationId xmlns:a16="http://schemas.microsoft.com/office/drawing/2014/main" xmlns="" id="{27692C2C-D888-C948-87C0-93C33968BA53}"/>
              </a:ext>
            </a:extLst>
          </p:cNvPr>
          <p:cNvSpPr/>
          <p:nvPr/>
        </p:nvSpPr>
        <p:spPr>
          <a:xfrm>
            <a:off x="12806996" y="1648778"/>
            <a:ext cx="215719" cy="18422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8" h="118">
                <a:moveTo>
                  <a:pt x="138" y="91"/>
                </a:moveTo>
                <a:cubicBezTo>
                  <a:pt x="138" y="101"/>
                  <a:pt x="131" y="110"/>
                  <a:pt x="120" y="111"/>
                </a:cubicBezTo>
                <a:lnTo>
                  <a:pt x="27" y="118"/>
                </a:lnTo>
                <a:cubicBezTo>
                  <a:pt x="16" y="119"/>
                  <a:pt x="7" y="111"/>
                  <a:pt x="7" y="101"/>
                </a:cubicBezTo>
                <a:lnTo>
                  <a:pt x="0" y="28"/>
                </a:lnTo>
                <a:cubicBezTo>
                  <a:pt x="-1" y="17"/>
                  <a:pt x="8" y="8"/>
                  <a:pt x="18" y="8"/>
                </a:cubicBezTo>
                <a:lnTo>
                  <a:pt x="112" y="0"/>
                </a:lnTo>
                <a:cubicBezTo>
                  <a:pt x="123" y="0"/>
                  <a:pt x="132" y="8"/>
                  <a:pt x="132" y="18"/>
                </a:cubicBezTo>
                <a:close/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56" name="Freeform: Shape 672">
            <a:extLst>
              <a:ext uri="{FF2B5EF4-FFF2-40B4-BE49-F238E27FC236}">
                <a16:creationId xmlns:a16="http://schemas.microsoft.com/office/drawing/2014/main" xmlns="" id="{ECEEA77C-6CFD-504F-9F38-5FCC30278634}"/>
              </a:ext>
            </a:extLst>
          </p:cNvPr>
          <p:cNvSpPr/>
          <p:nvPr/>
        </p:nvSpPr>
        <p:spPr>
          <a:xfrm>
            <a:off x="13134515" y="1622010"/>
            <a:ext cx="214144" cy="18580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7" h="119">
                <a:moveTo>
                  <a:pt x="137" y="91"/>
                </a:moveTo>
                <a:cubicBezTo>
                  <a:pt x="138" y="102"/>
                  <a:pt x="130" y="111"/>
                  <a:pt x="120" y="112"/>
                </a:cubicBezTo>
                <a:lnTo>
                  <a:pt x="26" y="119"/>
                </a:lnTo>
                <a:cubicBezTo>
                  <a:pt x="16" y="120"/>
                  <a:pt x="7" y="112"/>
                  <a:pt x="6" y="102"/>
                </a:cubicBezTo>
                <a:lnTo>
                  <a:pt x="0" y="27"/>
                </a:lnTo>
                <a:cubicBezTo>
                  <a:pt x="-1" y="17"/>
                  <a:pt x="7" y="8"/>
                  <a:pt x="18" y="7"/>
                </a:cubicBezTo>
                <a:lnTo>
                  <a:pt x="112" y="0"/>
                </a:lnTo>
                <a:cubicBezTo>
                  <a:pt x="122" y="0"/>
                  <a:pt x="131" y="7"/>
                  <a:pt x="132" y="18"/>
                </a:cubicBezTo>
                <a:close/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57" name="Freeform: Shape 673">
            <a:extLst>
              <a:ext uri="{FF2B5EF4-FFF2-40B4-BE49-F238E27FC236}">
                <a16:creationId xmlns:a16="http://schemas.microsoft.com/office/drawing/2014/main" xmlns="" id="{A0764813-FAC0-A948-A13F-DD61E535B512}"/>
              </a:ext>
            </a:extLst>
          </p:cNvPr>
          <p:cNvSpPr/>
          <p:nvPr/>
        </p:nvSpPr>
        <p:spPr>
          <a:xfrm>
            <a:off x="12175591" y="1952673"/>
            <a:ext cx="215719" cy="18265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8" h="117">
                <a:moveTo>
                  <a:pt x="138" y="90"/>
                </a:moveTo>
                <a:cubicBezTo>
                  <a:pt x="138" y="100"/>
                  <a:pt x="131" y="109"/>
                  <a:pt x="120" y="110"/>
                </a:cubicBezTo>
                <a:lnTo>
                  <a:pt x="25" y="117"/>
                </a:lnTo>
                <a:cubicBezTo>
                  <a:pt x="15" y="118"/>
                  <a:pt x="6" y="110"/>
                  <a:pt x="5" y="100"/>
                </a:cubicBezTo>
                <a:lnTo>
                  <a:pt x="0" y="26"/>
                </a:lnTo>
                <a:cubicBezTo>
                  <a:pt x="-1" y="16"/>
                  <a:pt x="7" y="7"/>
                  <a:pt x="17" y="7"/>
                </a:cubicBezTo>
                <a:lnTo>
                  <a:pt x="112" y="0"/>
                </a:lnTo>
                <a:cubicBezTo>
                  <a:pt x="123" y="-1"/>
                  <a:pt x="131" y="7"/>
                  <a:pt x="132" y="17"/>
                </a:cubicBezTo>
                <a:close/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58" name="Freeform: Shape 674">
            <a:extLst>
              <a:ext uri="{FF2B5EF4-FFF2-40B4-BE49-F238E27FC236}">
                <a16:creationId xmlns:a16="http://schemas.microsoft.com/office/drawing/2014/main" xmlns="" id="{D864BBA1-1E1C-3540-8483-7D322E4B72BA}"/>
              </a:ext>
            </a:extLst>
          </p:cNvPr>
          <p:cNvSpPr/>
          <p:nvPr/>
        </p:nvSpPr>
        <p:spPr>
          <a:xfrm>
            <a:off x="12503105" y="1927484"/>
            <a:ext cx="214144" cy="18580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7" h="119">
                <a:moveTo>
                  <a:pt x="137" y="91"/>
                </a:moveTo>
                <a:cubicBezTo>
                  <a:pt x="138" y="101"/>
                  <a:pt x="130" y="111"/>
                  <a:pt x="120" y="111"/>
                </a:cubicBezTo>
                <a:lnTo>
                  <a:pt x="25" y="119"/>
                </a:lnTo>
                <a:cubicBezTo>
                  <a:pt x="15" y="119"/>
                  <a:pt x="6" y="111"/>
                  <a:pt x="5" y="100"/>
                </a:cubicBezTo>
                <a:lnTo>
                  <a:pt x="0" y="27"/>
                </a:lnTo>
                <a:cubicBezTo>
                  <a:pt x="-1" y="17"/>
                  <a:pt x="6" y="8"/>
                  <a:pt x="17" y="7"/>
                </a:cubicBezTo>
                <a:lnTo>
                  <a:pt x="112" y="0"/>
                </a:lnTo>
                <a:cubicBezTo>
                  <a:pt x="122" y="0"/>
                  <a:pt x="131" y="7"/>
                  <a:pt x="132" y="18"/>
                </a:cubicBezTo>
                <a:close/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59" name="Freeform: Shape 675">
            <a:extLst>
              <a:ext uri="{FF2B5EF4-FFF2-40B4-BE49-F238E27FC236}">
                <a16:creationId xmlns:a16="http://schemas.microsoft.com/office/drawing/2014/main" xmlns="" id="{37C4D7B0-9EA0-C04C-B66A-0D6BBB748045}"/>
              </a:ext>
            </a:extLst>
          </p:cNvPr>
          <p:cNvSpPr/>
          <p:nvPr/>
        </p:nvSpPr>
        <p:spPr>
          <a:xfrm>
            <a:off x="12827470" y="1900716"/>
            <a:ext cx="212569" cy="18422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6" h="118">
                <a:moveTo>
                  <a:pt x="136" y="92"/>
                </a:moveTo>
                <a:cubicBezTo>
                  <a:pt x="138" y="102"/>
                  <a:pt x="130" y="111"/>
                  <a:pt x="119" y="112"/>
                </a:cubicBezTo>
                <a:lnTo>
                  <a:pt x="25" y="118"/>
                </a:lnTo>
                <a:cubicBezTo>
                  <a:pt x="15" y="119"/>
                  <a:pt x="6" y="112"/>
                  <a:pt x="5" y="101"/>
                </a:cubicBezTo>
                <a:lnTo>
                  <a:pt x="0" y="28"/>
                </a:lnTo>
                <a:cubicBezTo>
                  <a:pt x="-1" y="18"/>
                  <a:pt x="7" y="9"/>
                  <a:pt x="17" y="8"/>
                </a:cubicBezTo>
                <a:lnTo>
                  <a:pt x="111" y="0"/>
                </a:lnTo>
                <a:cubicBezTo>
                  <a:pt x="122" y="0"/>
                  <a:pt x="131" y="8"/>
                  <a:pt x="132" y="18"/>
                </a:cubicBezTo>
                <a:close/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60" name="Freeform: Shape 676">
            <a:extLst>
              <a:ext uri="{FF2B5EF4-FFF2-40B4-BE49-F238E27FC236}">
                <a16:creationId xmlns:a16="http://schemas.microsoft.com/office/drawing/2014/main" xmlns="" id="{78304FB7-0AC8-A640-8276-3E118765E1C0}"/>
              </a:ext>
            </a:extLst>
          </p:cNvPr>
          <p:cNvSpPr/>
          <p:nvPr/>
        </p:nvSpPr>
        <p:spPr>
          <a:xfrm>
            <a:off x="13151835" y="1877093"/>
            <a:ext cx="215719" cy="18422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8" h="118">
                <a:moveTo>
                  <a:pt x="138" y="91"/>
                </a:moveTo>
                <a:cubicBezTo>
                  <a:pt x="139" y="102"/>
                  <a:pt x="131" y="111"/>
                  <a:pt x="121" y="111"/>
                </a:cubicBezTo>
                <a:lnTo>
                  <a:pt x="27" y="118"/>
                </a:lnTo>
                <a:cubicBezTo>
                  <a:pt x="16" y="119"/>
                  <a:pt x="7" y="111"/>
                  <a:pt x="7" y="101"/>
                </a:cubicBezTo>
                <a:lnTo>
                  <a:pt x="0" y="28"/>
                </a:lnTo>
                <a:cubicBezTo>
                  <a:pt x="0" y="17"/>
                  <a:pt x="8" y="8"/>
                  <a:pt x="19" y="7"/>
                </a:cubicBezTo>
                <a:lnTo>
                  <a:pt x="112" y="0"/>
                </a:lnTo>
                <a:cubicBezTo>
                  <a:pt x="123" y="-1"/>
                  <a:pt x="133" y="7"/>
                  <a:pt x="133" y="17"/>
                </a:cubicBezTo>
                <a:close/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61" name="Freeform: Shape 677">
            <a:extLst>
              <a:ext uri="{FF2B5EF4-FFF2-40B4-BE49-F238E27FC236}">
                <a16:creationId xmlns:a16="http://schemas.microsoft.com/office/drawing/2014/main" xmlns="" id="{B3212EFC-CC12-3B48-BF9C-086432171FC9}"/>
              </a:ext>
            </a:extLst>
          </p:cNvPr>
          <p:cNvSpPr/>
          <p:nvPr/>
        </p:nvSpPr>
        <p:spPr>
          <a:xfrm>
            <a:off x="12194486" y="2204612"/>
            <a:ext cx="214144" cy="18422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7" h="118">
                <a:moveTo>
                  <a:pt x="137" y="90"/>
                </a:moveTo>
                <a:cubicBezTo>
                  <a:pt x="138" y="102"/>
                  <a:pt x="130" y="111"/>
                  <a:pt x="120" y="111"/>
                </a:cubicBezTo>
                <a:lnTo>
                  <a:pt x="25" y="118"/>
                </a:lnTo>
                <a:cubicBezTo>
                  <a:pt x="15" y="119"/>
                  <a:pt x="6" y="111"/>
                  <a:pt x="5" y="101"/>
                </a:cubicBezTo>
                <a:lnTo>
                  <a:pt x="0" y="27"/>
                </a:lnTo>
                <a:cubicBezTo>
                  <a:pt x="-1" y="17"/>
                  <a:pt x="7" y="8"/>
                  <a:pt x="17" y="7"/>
                </a:cubicBezTo>
                <a:lnTo>
                  <a:pt x="112" y="0"/>
                </a:lnTo>
                <a:cubicBezTo>
                  <a:pt x="122" y="-1"/>
                  <a:pt x="131" y="7"/>
                  <a:pt x="132" y="17"/>
                </a:cubicBezTo>
                <a:close/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62" name="Freeform: Shape 678">
            <a:extLst>
              <a:ext uri="{FF2B5EF4-FFF2-40B4-BE49-F238E27FC236}">
                <a16:creationId xmlns:a16="http://schemas.microsoft.com/office/drawing/2014/main" xmlns="" id="{A2CE17D1-F96E-1E4B-9A8A-485C2EA86BE9}"/>
              </a:ext>
            </a:extLst>
          </p:cNvPr>
          <p:cNvSpPr/>
          <p:nvPr/>
        </p:nvSpPr>
        <p:spPr>
          <a:xfrm>
            <a:off x="12520425" y="2180993"/>
            <a:ext cx="215719" cy="18422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8" h="118">
                <a:moveTo>
                  <a:pt x="138" y="90"/>
                </a:moveTo>
                <a:cubicBezTo>
                  <a:pt x="138" y="101"/>
                  <a:pt x="131" y="110"/>
                  <a:pt x="120" y="110"/>
                </a:cubicBezTo>
                <a:lnTo>
                  <a:pt x="26" y="118"/>
                </a:lnTo>
                <a:cubicBezTo>
                  <a:pt x="15" y="119"/>
                  <a:pt x="6" y="110"/>
                  <a:pt x="6" y="100"/>
                </a:cubicBezTo>
                <a:lnTo>
                  <a:pt x="0" y="28"/>
                </a:lnTo>
                <a:cubicBezTo>
                  <a:pt x="0" y="16"/>
                  <a:pt x="7" y="8"/>
                  <a:pt x="17" y="7"/>
                </a:cubicBezTo>
                <a:lnTo>
                  <a:pt x="112" y="0"/>
                </a:lnTo>
                <a:cubicBezTo>
                  <a:pt x="123" y="-1"/>
                  <a:pt x="132" y="7"/>
                  <a:pt x="132" y="17"/>
                </a:cubicBezTo>
                <a:close/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63" name="Freeform: Shape 679">
            <a:extLst>
              <a:ext uri="{FF2B5EF4-FFF2-40B4-BE49-F238E27FC236}">
                <a16:creationId xmlns:a16="http://schemas.microsoft.com/office/drawing/2014/main" xmlns="" id="{4E1E772C-14EB-4447-9E24-C70D9065EA91}"/>
              </a:ext>
            </a:extLst>
          </p:cNvPr>
          <p:cNvSpPr/>
          <p:nvPr/>
        </p:nvSpPr>
        <p:spPr>
          <a:xfrm>
            <a:off x="12846365" y="2157374"/>
            <a:ext cx="214144" cy="18265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7" h="117">
                <a:moveTo>
                  <a:pt x="137" y="90"/>
                </a:moveTo>
                <a:cubicBezTo>
                  <a:pt x="138" y="100"/>
                  <a:pt x="130" y="109"/>
                  <a:pt x="120" y="110"/>
                </a:cubicBezTo>
                <a:lnTo>
                  <a:pt x="25" y="117"/>
                </a:lnTo>
                <a:cubicBezTo>
                  <a:pt x="15" y="118"/>
                  <a:pt x="6" y="110"/>
                  <a:pt x="5" y="100"/>
                </a:cubicBezTo>
                <a:lnTo>
                  <a:pt x="0" y="26"/>
                </a:lnTo>
                <a:cubicBezTo>
                  <a:pt x="-1" y="16"/>
                  <a:pt x="7" y="7"/>
                  <a:pt x="17" y="7"/>
                </a:cubicBezTo>
                <a:lnTo>
                  <a:pt x="111" y="0"/>
                </a:lnTo>
                <a:cubicBezTo>
                  <a:pt x="122" y="-1"/>
                  <a:pt x="131" y="7"/>
                  <a:pt x="132" y="17"/>
                </a:cubicBezTo>
                <a:close/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64" name="Freeform: Shape 680">
            <a:extLst>
              <a:ext uri="{FF2B5EF4-FFF2-40B4-BE49-F238E27FC236}">
                <a16:creationId xmlns:a16="http://schemas.microsoft.com/office/drawing/2014/main" xmlns="" id="{AAD46997-B756-2E4D-B2D1-D629269CCD42}"/>
              </a:ext>
            </a:extLst>
          </p:cNvPr>
          <p:cNvSpPr/>
          <p:nvPr/>
        </p:nvSpPr>
        <p:spPr>
          <a:xfrm>
            <a:off x="13172300" y="2132181"/>
            <a:ext cx="214144" cy="18422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7" h="118">
                <a:moveTo>
                  <a:pt x="137" y="91"/>
                </a:moveTo>
                <a:cubicBezTo>
                  <a:pt x="138" y="101"/>
                  <a:pt x="131" y="110"/>
                  <a:pt x="120" y="111"/>
                </a:cubicBezTo>
                <a:lnTo>
                  <a:pt x="25" y="118"/>
                </a:lnTo>
                <a:cubicBezTo>
                  <a:pt x="15" y="118"/>
                  <a:pt x="6" y="111"/>
                  <a:pt x="5" y="100"/>
                </a:cubicBezTo>
                <a:lnTo>
                  <a:pt x="0" y="27"/>
                </a:lnTo>
                <a:cubicBezTo>
                  <a:pt x="-1" y="17"/>
                  <a:pt x="7" y="8"/>
                  <a:pt x="17" y="7"/>
                </a:cubicBezTo>
                <a:lnTo>
                  <a:pt x="111" y="0"/>
                </a:lnTo>
                <a:cubicBezTo>
                  <a:pt x="122" y="0"/>
                  <a:pt x="131" y="7"/>
                  <a:pt x="131" y="18"/>
                </a:cubicBezTo>
                <a:close/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66" name="Freeform: Shape 681">
            <a:extLst>
              <a:ext uri="{FF2B5EF4-FFF2-40B4-BE49-F238E27FC236}">
                <a16:creationId xmlns:a16="http://schemas.microsoft.com/office/drawing/2014/main" xmlns="" id="{F8E5D2D9-F4F9-E545-8062-4DAF32E1E7F4}"/>
              </a:ext>
            </a:extLst>
          </p:cNvPr>
          <p:cNvSpPr/>
          <p:nvPr/>
        </p:nvSpPr>
        <p:spPr>
          <a:xfrm>
            <a:off x="15663775" y="1000840"/>
            <a:ext cx="908537" cy="76052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78" h="484">
                <a:moveTo>
                  <a:pt x="553" y="0"/>
                </a:moveTo>
                <a:lnTo>
                  <a:pt x="0" y="432"/>
                </a:lnTo>
                <a:lnTo>
                  <a:pt x="40" y="484"/>
                </a:lnTo>
                <a:cubicBezTo>
                  <a:pt x="40" y="484"/>
                  <a:pt x="713" y="208"/>
                  <a:pt x="553" y="0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67" name="Freeform: Shape 682">
            <a:extLst>
              <a:ext uri="{FF2B5EF4-FFF2-40B4-BE49-F238E27FC236}">
                <a16:creationId xmlns:a16="http://schemas.microsoft.com/office/drawing/2014/main" xmlns="" id="{8F307476-04AD-364D-8343-3A31B21AFAEA}"/>
              </a:ext>
            </a:extLst>
          </p:cNvPr>
          <p:cNvSpPr/>
          <p:nvPr/>
        </p:nvSpPr>
        <p:spPr>
          <a:xfrm>
            <a:off x="15644880" y="684348"/>
            <a:ext cx="489697" cy="105182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12" h="669">
                <a:moveTo>
                  <a:pt x="312" y="9"/>
                </a:moveTo>
                <a:lnTo>
                  <a:pt x="61" y="669"/>
                </a:lnTo>
                <a:lnTo>
                  <a:pt x="0" y="646"/>
                </a:lnTo>
                <a:cubicBezTo>
                  <a:pt x="0" y="646"/>
                  <a:pt x="69" y="-88"/>
                  <a:pt x="312" y="9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68" name="Freeform: Shape 683">
            <a:extLst>
              <a:ext uri="{FF2B5EF4-FFF2-40B4-BE49-F238E27FC236}">
                <a16:creationId xmlns:a16="http://schemas.microsoft.com/office/drawing/2014/main" xmlns="" id="{3E98772B-AC47-0A4D-89F6-E325E7EC7A39}"/>
              </a:ext>
            </a:extLst>
          </p:cNvPr>
          <p:cNvSpPr/>
          <p:nvPr/>
        </p:nvSpPr>
        <p:spPr>
          <a:xfrm>
            <a:off x="14701702" y="1509432"/>
            <a:ext cx="1048675" cy="67234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67" h="428">
                <a:moveTo>
                  <a:pt x="132" y="317"/>
                </a:moveTo>
                <a:cubicBezTo>
                  <a:pt x="121" y="309"/>
                  <a:pt x="112" y="300"/>
                  <a:pt x="105" y="288"/>
                </a:cubicBezTo>
                <a:cubicBezTo>
                  <a:pt x="85" y="261"/>
                  <a:pt x="78" y="227"/>
                  <a:pt x="85" y="193"/>
                </a:cubicBezTo>
                <a:cubicBezTo>
                  <a:pt x="93" y="160"/>
                  <a:pt x="112" y="129"/>
                  <a:pt x="142" y="108"/>
                </a:cubicBezTo>
                <a:cubicBezTo>
                  <a:pt x="188" y="75"/>
                  <a:pt x="250" y="76"/>
                  <a:pt x="293" y="109"/>
                </a:cubicBezTo>
                <a:cubicBezTo>
                  <a:pt x="304" y="117"/>
                  <a:pt x="313" y="126"/>
                  <a:pt x="321" y="138"/>
                </a:cubicBezTo>
                <a:cubicBezTo>
                  <a:pt x="339" y="165"/>
                  <a:pt x="345" y="199"/>
                  <a:pt x="339" y="234"/>
                </a:cubicBezTo>
                <a:cubicBezTo>
                  <a:pt x="333" y="268"/>
                  <a:pt x="313" y="297"/>
                  <a:pt x="284" y="319"/>
                </a:cubicBezTo>
                <a:cubicBezTo>
                  <a:pt x="236" y="351"/>
                  <a:pt x="176" y="351"/>
                  <a:pt x="132" y="317"/>
                </a:cubicBezTo>
                <a:close/>
                <a:moveTo>
                  <a:pt x="660" y="106"/>
                </a:moveTo>
                <a:cubicBezTo>
                  <a:pt x="647" y="86"/>
                  <a:pt x="621" y="83"/>
                  <a:pt x="602" y="96"/>
                </a:cubicBezTo>
                <a:lnTo>
                  <a:pt x="424" y="220"/>
                </a:lnTo>
                <a:cubicBezTo>
                  <a:pt x="427" y="174"/>
                  <a:pt x="415" y="129"/>
                  <a:pt x="389" y="90"/>
                </a:cubicBezTo>
                <a:cubicBezTo>
                  <a:pt x="376" y="71"/>
                  <a:pt x="360" y="55"/>
                  <a:pt x="342" y="42"/>
                </a:cubicBezTo>
                <a:cubicBezTo>
                  <a:pt x="270" y="-13"/>
                  <a:pt x="170" y="-14"/>
                  <a:pt x="94" y="40"/>
                </a:cubicBezTo>
                <a:cubicBezTo>
                  <a:pt x="47" y="73"/>
                  <a:pt x="15" y="120"/>
                  <a:pt x="4" y="177"/>
                </a:cubicBezTo>
                <a:cubicBezTo>
                  <a:pt x="-8" y="234"/>
                  <a:pt x="5" y="290"/>
                  <a:pt x="36" y="337"/>
                </a:cubicBezTo>
                <a:cubicBezTo>
                  <a:pt x="49" y="355"/>
                  <a:pt x="64" y="372"/>
                  <a:pt x="82" y="384"/>
                </a:cubicBezTo>
                <a:cubicBezTo>
                  <a:pt x="154" y="441"/>
                  <a:pt x="255" y="442"/>
                  <a:pt x="332" y="388"/>
                </a:cubicBezTo>
                <a:cubicBezTo>
                  <a:pt x="333" y="386"/>
                  <a:pt x="334" y="384"/>
                  <a:pt x="336" y="384"/>
                </a:cubicBezTo>
                <a:cubicBezTo>
                  <a:pt x="337" y="384"/>
                  <a:pt x="337" y="384"/>
                  <a:pt x="337" y="383"/>
                </a:cubicBezTo>
                <a:lnTo>
                  <a:pt x="649" y="165"/>
                </a:lnTo>
                <a:cubicBezTo>
                  <a:pt x="668" y="152"/>
                  <a:pt x="674" y="125"/>
                  <a:pt x="660" y="106"/>
                </a:cubicBez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69" name="Freeform: Shape 684">
            <a:extLst>
              <a:ext uri="{FF2B5EF4-FFF2-40B4-BE49-F238E27FC236}">
                <a16:creationId xmlns:a16="http://schemas.microsoft.com/office/drawing/2014/main" xmlns="" id="{7D8EBC12-E0CE-694C-A32A-04633020E304}"/>
              </a:ext>
            </a:extLst>
          </p:cNvPr>
          <p:cNvSpPr/>
          <p:nvPr/>
        </p:nvSpPr>
        <p:spPr>
          <a:xfrm>
            <a:off x="15627559" y="1695233"/>
            <a:ext cx="69282" cy="6928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" h="45">
                <a:moveTo>
                  <a:pt x="36" y="42"/>
                </a:moveTo>
                <a:cubicBezTo>
                  <a:pt x="25" y="48"/>
                  <a:pt x="11" y="46"/>
                  <a:pt x="5" y="36"/>
                </a:cubicBezTo>
                <a:cubicBezTo>
                  <a:pt x="-3" y="25"/>
                  <a:pt x="-1" y="10"/>
                  <a:pt x="9" y="3"/>
                </a:cubicBezTo>
                <a:cubicBezTo>
                  <a:pt x="20" y="-3"/>
                  <a:pt x="34" y="-1"/>
                  <a:pt x="41" y="9"/>
                </a:cubicBezTo>
                <a:cubicBezTo>
                  <a:pt x="48" y="20"/>
                  <a:pt x="46" y="35"/>
                  <a:pt x="36" y="42"/>
                </a:cubicBezTo>
                <a:close/>
              </a:path>
            </a:pathLst>
          </a:custGeom>
          <a:solidFill>
            <a:srgbClr val="FBB03B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70" name="Freeform: Shape 685">
            <a:extLst>
              <a:ext uri="{FF2B5EF4-FFF2-40B4-BE49-F238E27FC236}">
                <a16:creationId xmlns:a16="http://schemas.microsoft.com/office/drawing/2014/main" xmlns="" id="{31D3D5F2-528D-0948-9040-66021144483E}"/>
              </a:ext>
            </a:extLst>
          </p:cNvPr>
          <p:cNvSpPr/>
          <p:nvPr/>
        </p:nvSpPr>
        <p:spPr>
          <a:xfrm>
            <a:off x="15418139" y="1647995"/>
            <a:ext cx="656603" cy="107544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8" h="684">
                <a:moveTo>
                  <a:pt x="264" y="584"/>
                </a:moveTo>
                <a:cubicBezTo>
                  <a:pt x="234" y="601"/>
                  <a:pt x="199" y="605"/>
                  <a:pt x="168" y="593"/>
                </a:cubicBezTo>
                <a:cubicBezTo>
                  <a:pt x="157" y="588"/>
                  <a:pt x="144" y="583"/>
                  <a:pt x="134" y="575"/>
                </a:cubicBezTo>
                <a:cubicBezTo>
                  <a:pt x="90" y="542"/>
                  <a:pt x="73" y="482"/>
                  <a:pt x="90" y="428"/>
                </a:cubicBezTo>
                <a:cubicBezTo>
                  <a:pt x="101" y="393"/>
                  <a:pt x="124" y="365"/>
                  <a:pt x="154" y="349"/>
                </a:cubicBezTo>
                <a:cubicBezTo>
                  <a:pt x="184" y="334"/>
                  <a:pt x="218" y="331"/>
                  <a:pt x="250" y="341"/>
                </a:cubicBezTo>
                <a:cubicBezTo>
                  <a:pt x="262" y="345"/>
                  <a:pt x="274" y="351"/>
                  <a:pt x="285" y="359"/>
                </a:cubicBezTo>
                <a:cubicBezTo>
                  <a:pt x="328" y="392"/>
                  <a:pt x="346" y="452"/>
                  <a:pt x="328" y="506"/>
                </a:cubicBezTo>
                <a:cubicBezTo>
                  <a:pt x="317" y="541"/>
                  <a:pt x="295" y="568"/>
                  <a:pt x="264" y="584"/>
                </a:cubicBezTo>
                <a:close/>
                <a:moveTo>
                  <a:pt x="408" y="533"/>
                </a:moveTo>
                <a:cubicBezTo>
                  <a:pt x="436" y="444"/>
                  <a:pt x="407" y="346"/>
                  <a:pt x="334" y="292"/>
                </a:cubicBezTo>
                <a:cubicBezTo>
                  <a:pt x="317" y="278"/>
                  <a:pt x="297" y="268"/>
                  <a:pt x="275" y="261"/>
                </a:cubicBezTo>
                <a:cubicBezTo>
                  <a:pt x="231" y="247"/>
                  <a:pt x="185" y="248"/>
                  <a:pt x="143" y="263"/>
                </a:cubicBezTo>
                <a:lnTo>
                  <a:pt x="209" y="55"/>
                </a:lnTo>
                <a:cubicBezTo>
                  <a:pt x="217" y="33"/>
                  <a:pt x="204" y="8"/>
                  <a:pt x="183" y="2"/>
                </a:cubicBezTo>
                <a:cubicBezTo>
                  <a:pt x="162" y="-5"/>
                  <a:pt x="139" y="7"/>
                  <a:pt x="131" y="29"/>
                </a:cubicBezTo>
                <a:lnTo>
                  <a:pt x="14" y="393"/>
                </a:lnTo>
                <a:cubicBezTo>
                  <a:pt x="13" y="394"/>
                  <a:pt x="13" y="395"/>
                  <a:pt x="13" y="396"/>
                </a:cubicBezTo>
                <a:cubicBezTo>
                  <a:pt x="12" y="398"/>
                  <a:pt x="12" y="399"/>
                  <a:pt x="11" y="401"/>
                </a:cubicBezTo>
                <a:cubicBezTo>
                  <a:pt x="-18" y="490"/>
                  <a:pt x="12" y="587"/>
                  <a:pt x="84" y="642"/>
                </a:cubicBezTo>
                <a:cubicBezTo>
                  <a:pt x="102" y="656"/>
                  <a:pt x="121" y="666"/>
                  <a:pt x="142" y="674"/>
                </a:cubicBezTo>
                <a:cubicBezTo>
                  <a:pt x="195" y="691"/>
                  <a:pt x="252" y="686"/>
                  <a:pt x="303" y="660"/>
                </a:cubicBezTo>
                <a:cubicBezTo>
                  <a:pt x="352" y="633"/>
                  <a:pt x="390" y="587"/>
                  <a:pt x="408" y="533"/>
                </a:cubicBez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71" name="Freeform: Shape 686">
            <a:extLst>
              <a:ext uri="{FF2B5EF4-FFF2-40B4-BE49-F238E27FC236}">
                <a16:creationId xmlns:a16="http://schemas.microsoft.com/office/drawing/2014/main" xmlns="" id="{C6D75946-B029-E249-86E2-15704FECE08A}"/>
              </a:ext>
            </a:extLst>
          </p:cNvPr>
          <p:cNvSpPr/>
          <p:nvPr/>
        </p:nvSpPr>
        <p:spPr>
          <a:xfrm>
            <a:off x="15643305" y="1707830"/>
            <a:ext cx="67707" cy="6928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45">
                <a:moveTo>
                  <a:pt x="0" y="15"/>
                </a:moveTo>
                <a:cubicBezTo>
                  <a:pt x="-2" y="28"/>
                  <a:pt x="4" y="40"/>
                  <a:pt x="16" y="45"/>
                </a:cubicBezTo>
                <a:cubicBezTo>
                  <a:pt x="27" y="48"/>
                  <a:pt x="40" y="41"/>
                  <a:pt x="43" y="29"/>
                </a:cubicBezTo>
                <a:cubicBezTo>
                  <a:pt x="47" y="17"/>
                  <a:pt x="41" y="4"/>
                  <a:pt x="29" y="1"/>
                </a:cubicBezTo>
                <a:cubicBezTo>
                  <a:pt x="18" y="-3"/>
                  <a:pt x="5" y="3"/>
                  <a:pt x="0" y="15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72" name="Freeform: Shape 687">
            <a:extLst>
              <a:ext uri="{FF2B5EF4-FFF2-40B4-BE49-F238E27FC236}">
                <a16:creationId xmlns:a16="http://schemas.microsoft.com/office/drawing/2014/main" xmlns="" id="{0909A7CC-5C08-E744-AF05-A6795B996DB0}"/>
              </a:ext>
            </a:extLst>
          </p:cNvPr>
          <p:cNvSpPr/>
          <p:nvPr/>
        </p:nvSpPr>
        <p:spPr>
          <a:xfrm>
            <a:off x="15696841" y="744182"/>
            <a:ext cx="924283" cy="106757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88" h="679">
                <a:moveTo>
                  <a:pt x="64" y="679"/>
                </a:moveTo>
                <a:cubicBezTo>
                  <a:pt x="162" y="636"/>
                  <a:pt x="709" y="391"/>
                  <a:pt x="563" y="201"/>
                </a:cubicBezTo>
                <a:lnTo>
                  <a:pt x="98" y="563"/>
                </a:lnTo>
                <a:lnTo>
                  <a:pt x="309" y="9"/>
                </a:lnTo>
                <a:cubicBezTo>
                  <a:pt x="94" y="-76"/>
                  <a:pt x="15" y="489"/>
                  <a:pt x="0" y="619"/>
                </a:cubicBezTo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73" name="Freeform: Shape 688">
            <a:extLst>
              <a:ext uri="{FF2B5EF4-FFF2-40B4-BE49-F238E27FC236}">
                <a16:creationId xmlns:a16="http://schemas.microsoft.com/office/drawing/2014/main" xmlns="" id="{85CA3B8D-D3C7-3A41-ABA0-B3B2171704D9}"/>
              </a:ext>
            </a:extLst>
          </p:cNvPr>
          <p:cNvSpPr/>
          <p:nvPr/>
        </p:nvSpPr>
        <p:spPr>
          <a:xfrm>
            <a:off x="15596068" y="2233742"/>
            <a:ext cx="396796" cy="41569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3" h="265">
                <a:moveTo>
                  <a:pt x="245" y="172"/>
                </a:moveTo>
                <a:cubicBezTo>
                  <a:pt x="234" y="206"/>
                  <a:pt x="212" y="234"/>
                  <a:pt x="182" y="250"/>
                </a:cubicBezTo>
                <a:cubicBezTo>
                  <a:pt x="151" y="266"/>
                  <a:pt x="118" y="269"/>
                  <a:pt x="86" y="259"/>
                </a:cubicBezTo>
                <a:cubicBezTo>
                  <a:pt x="73" y="255"/>
                  <a:pt x="62" y="249"/>
                  <a:pt x="51" y="241"/>
                </a:cubicBezTo>
                <a:cubicBezTo>
                  <a:pt x="7" y="208"/>
                  <a:pt x="-11" y="149"/>
                  <a:pt x="7" y="93"/>
                </a:cubicBezTo>
                <a:cubicBezTo>
                  <a:pt x="18" y="59"/>
                  <a:pt x="41" y="32"/>
                  <a:pt x="72" y="16"/>
                </a:cubicBezTo>
                <a:cubicBezTo>
                  <a:pt x="101" y="-1"/>
                  <a:pt x="136" y="-5"/>
                  <a:pt x="166" y="6"/>
                </a:cubicBezTo>
                <a:cubicBezTo>
                  <a:pt x="179" y="12"/>
                  <a:pt x="191" y="18"/>
                  <a:pt x="202" y="25"/>
                </a:cubicBezTo>
                <a:cubicBezTo>
                  <a:pt x="245" y="58"/>
                  <a:pt x="264" y="118"/>
                  <a:pt x="245" y="172"/>
                </a:cubicBezTo>
                <a:close/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74" name="Freeform: Shape 689">
            <a:extLst>
              <a:ext uri="{FF2B5EF4-FFF2-40B4-BE49-F238E27FC236}">
                <a16:creationId xmlns:a16="http://schemas.microsoft.com/office/drawing/2014/main" xmlns="" id="{FE166257-2E38-F545-82FA-6C66F167215E}"/>
              </a:ext>
            </a:extLst>
          </p:cNvPr>
          <p:cNvSpPr/>
          <p:nvPr/>
        </p:nvSpPr>
        <p:spPr>
          <a:xfrm>
            <a:off x="14881205" y="1701531"/>
            <a:ext cx="404669" cy="40466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8" h="258">
                <a:moveTo>
                  <a:pt x="256" y="149"/>
                </a:moveTo>
                <a:cubicBezTo>
                  <a:pt x="249" y="183"/>
                  <a:pt x="229" y="214"/>
                  <a:pt x="200" y="233"/>
                </a:cubicBezTo>
                <a:cubicBezTo>
                  <a:pt x="153" y="267"/>
                  <a:pt x="92" y="267"/>
                  <a:pt x="49" y="233"/>
                </a:cubicBezTo>
                <a:cubicBezTo>
                  <a:pt x="39" y="225"/>
                  <a:pt x="29" y="216"/>
                  <a:pt x="22" y="205"/>
                </a:cubicBezTo>
                <a:cubicBezTo>
                  <a:pt x="3" y="177"/>
                  <a:pt x="-4" y="143"/>
                  <a:pt x="3" y="110"/>
                </a:cubicBezTo>
                <a:cubicBezTo>
                  <a:pt x="9" y="75"/>
                  <a:pt x="29" y="44"/>
                  <a:pt x="58" y="24"/>
                </a:cubicBezTo>
                <a:cubicBezTo>
                  <a:pt x="104" y="-8"/>
                  <a:pt x="165" y="-8"/>
                  <a:pt x="210" y="25"/>
                </a:cubicBezTo>
                <a:cubicBezTo>
                  <a:pt x="220" y="32"/>
                  <a:pt x="229" y="43"/>
                  <a:pt x="237" y="53"/>
                </a:cubicBezTo>
                <a:cubicBezTo>
                  <a:pt x="255" y="82"/>
                  <a:pt x="263" y="115"/>
                  <a:pt x="256" y="149"/>
                </a:cubicBezTo>
                <a:close/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75" name="Freeform: Shape 690">
            <a:extLst>
              <a:ext uri="{FF2B5EF4-FFF2-40B4-BE49-F238E27FC236}">
                <a16:creationId xmlns:a16="http://schemas.microsoft.com/office/drawing/2014/main" xmlns="" id="{406BC341-61C3-3C4C-BC2C-12BDF9D6448B}"/>
              </a:ext>
            </a:extLst>
          </p:cNvPr>
          <p:cNvSpPr/>
          <p:nvPr/>
        </p:nvSpPr>
        <p:spPr>
          <a:xfrm>
            <a:off x="14748940" y="1569266"/>
            <a:ext cx="1373040" cy="121400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73" h="772">
                <a:moveTo>
                  <a:pt x="601" y="95"/>
                </a:moveTo>
                <a:lnTo>
                  <a:pt x="425" y="220"/>
                </a:lnTo>
                <a:cubicBezTo>
                  <a:pt x="427" y="173"/>
                  <a:pt x="414" y="128"/>
                  <a:pt x="388" y="90"/>
                </a:cubicBezTo>
                <a:cubicBezTo>
                  <a:pt x="376" y="72"/>
                  <a:pt x="361" y="56"/>
                  <a:pt x="342" y="42"/>
                </a:cubicBezTo>
                <a:cubicBezTo>
                  <a:pt x="270" y="-13"/>
                  <a:pt x="170" y="-14"/>
                  <a:pt x="94" y="39"/>
                </a:cubicBezTo>
                <a:cubicBezTo>
                  <a:pt x="46" y="72"/>
                  <a:pt x="15" y="121"/>
                  <a:pt x="4" y="177"/>
                </a:cubicBezTo>
                <a:cubicBezTo>
                  <a:pt x="-7" y="234"/>
                  <a:pt x="4" y="290"/>
                  <a:pt x="36" y="337"/>
                </a:cubicBezTo>
                <a:cubicBezTo>
                  <a:pt x="48" y="356"/>
                  <a:pt x="65" y="372"/>
                  <a:pt x="82" y="385"/>
                </a:cubicBezTo>
                <a:cubicBezTo>
                  <a:pt x="155" y="440"/>
                  <a:pt x="254" y="441"/>
                  <a:pt x="331" y="387"/>
                </a:cubicBezTo>
                <a:cubicBezTo>
                  <a:pt x="332" y="386"/>
                  <a:pt x="333" y="385"/>
                  <a:pt x="335" y="384"/>
                </a:cubicBezTo>
                <a:cubicBezTo>
                  <a:pt x="335" y="383"/>
                  <a:pt x="337" y="383"/>
                  <a:pt x="338" y="382"/>
                </a:cubicBezTo>
                <a:lnTo>
                  <a:pt x="548" y="236"/>
                </a:lnTo>
                <a:lnTo>
                  <a:pt x="468" y="481"/>
                </a:lnTo>
                <a:cubicBezTo>
                  <a:pt x="468" y="483"/>
                  <a:pt x="468" y="484"/>
                  <a:pt x="468" y="484"/>
                </a:cubicBezTo>
                <a:cubicBezTo>
                  <a:pt x="467" y="486"/>
                  <a:pt x="466" y="488"/>
                  <a:pt x="466" y="489"/>
                </a:cubicBezTo>
                <a:cubicBezTo>
                  <a:pt x="437" y="580"/>
                  <a:pt x="466" y="676"/>
                  <a:pt x="539" y="731"/>
                </a:cubicBezTo>
                <a:cubicBezTo>
                  <a:pt x="557" y="744"/>
                  <a:pt x="577" y="754"/>
                  <a:pt x="598" y="761"/>
                </a:cubicBezTo>
                <a:cubicBezTo>
                  <a:pt x="651" y="779"/>
                  <a:pt x="707" y="774"/>
                  <a:pt x="758" y="747"/>
                </a:cubicBezTo>
                <a:cubicBezTo>
                  <a:pt x="808" y="721"/>
                  <a:pt x="845" y="676"/>
                  <a:pt x="862" y="621"/>
                </a:cubicBezTo>
                <a:cubicBezTo>
                  <a:pt x="892" y="532"/>
                  <a:pt x="862" y="435"/>
                  <a:pt x="790" y="379"/>
                </a:cubicBezTo>
                <a:cubicBezTo>
                  <a:pt x="771" y="366"/>
                  <a:pt x="752" y="356"/>
                  <a:pt x="731" y="348"/>
                </a:cubicBezTo>
                <a:cubicBezTo>
                  <a:pt x="687" y="335"/>
                  <a:pt x="641" y="335"/>
                  <a:pt x="599" y="351"/>
                </a:cubicBezTo>
                <a:lnTo>
                  <a:pt x="665" y="144"/>
                </a:lnTo>
                <a:cubicBezTo>
                  <a:pt x="669" y="130"/>
                  <a:pt x="667" y="117"/>
                  <a:pt x="659" y="106"/>
                </a:cubicBezTo>
                <a:cubicBezTo>
                  <a:pt x="658" y="103"/>
                  <a:pt x="656" y="102"/>
                  <a:pt x="654" y="100"/>
                </a:cubicBezTo>
                <a:lnTo>
                  <a:pt x="654" y="99"/>
                </a:lnTo>
                <a:cubicBezTo>
                  <a:pt x="652" y="98"/>
                  <a:pt x="651" y="97"/>
                  <a:pt x="649" y="95"/>
                </a:cubicBezTo>
                <a:cubicBezTo>
                  <a:pt x="647" y="95"/>
                  <a:pt x="647" y="94"/>
                  <a:pt x="646" y="94"/>
                </a:cubicBezTo>
                <a:cubicBezTo>
                  <a:pt x="645" y="93"/>
                  <a:pt x="645" y="93"/>
                  <a:pt x="644" y="92"/>
                </a:cubicBezTo>
                <a:cubicBezTo>
                  <a:pt x="642" y="92"/>
                  <a:pt x="641" y="91"/>
                  <a:pt x="638" y="90"/>
                </a:cubicBezTo>
                <a:cubicBezTo>
                  <a:pt x="637" y="90"/>
                  <a:pt x="636" y="90"/>
                  <a:pt x="636" y="90"/>
                </a:cubicBezTo>
                <a:cubicBezTo>
                  <a:pt x="634" y="89"/>
                  <a:pt x="633" y="89"/>
                  <a:pt x="630" y="88"/>
                </a:cubicBezTo>
                <a:cubicBezTo>
                  <a:pt x="629" y="88"/>
                  <a:pt x="629" y="88"/>
                  <a:pt x="628" y="88"/>
                </a:cubicBezTo>
                <a:cubicBezTo>
                  <a:pt x="626" y="88"/>
                  <a:pt x="624" y="88"/>
                  <a:pt x="622" y="88"/>
                </a:cubicBezTo>
                <a:cubicBezTo>
                  <a:pt x="621" y="88"/>
                  <a:pt x="621" y="88"/>
                  <a:pt x="620" y="88"/>
                </a:cubicBezTo>
                <a:cubicBezTo>
                  <a:pt x="618" y="88"/>
                  <a:pt x="616" y="89"/>
                  <a:pt x="614" y="89"/>
                </a:cubicBezTo>
                <a:cubicBezTo>
                  <a:pt x="614" y="90"/>
                  <a:pt x="613" y="90"/>
                  <a:pt x="613" y="90"/>
                </a:cubicBezTo>
                <a:cubicBezTo>
                  <a:pt x="611" y="90"/>
                  <a:pt x="608" y="91"/>
                  <a:pt x="606" y="92"/>
                </a:cubicBezTo>
                <a:lnTo>
                  <a:pt x="606" y="93"/>
                </a:lnTo>
                <a:cubicBezTo>
                  <a:pt x="604" y="93"/>
                  <a:pt x="603" y="94"/>
                  <a:pt x="601" y="95"/>
                </a:cubicBezTo>
                <a:close/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76" name="Freeform: Shape 691">
            <a:extLst>
              <a:ext uri="{FF2B5EF4-FFF2-40B4-BE49-F238E27FC236}">
                <a16:creationId xmlns:a16="http://schemas.microsoft.com/office/drawing/2014/main" xmlns="" id="{67051800-7A0B-054A-8601-534471EF4772}"/>
              </a:ext>
            </a:extLst>
          </p:cNvPr>
          <p:cNvSpPr/>
          <p:nvPr/>
        </p:nvSpPr>
        <p:spPr>
          <a:xfrm>
            <a:off x="15690538" y="1766090"/>
            <a:ext cx="69282" cy="6928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" h="45">
                <a:moveTo>
                  <a:pt x="1" y="15"/>
                </a:moveTo>
                <a:cubicBezTo>
                  <a:pt x="-3" y="28"/>
                  <a:pt x="4" y="40"/>
                  <a:pt x="15" y="44"/>
                </a:cubicBezTo>
                <a:cubicBezTo>
                  <a:pt x="27" y="48"/>
                  <a:pt x="39" y="42"/>
                  <a:pt x="44" y="30"/>
                </a:cubicBezTo>
                <a:cubicBezTo>
                  <a:pt x="48" y="17"/>
                  <a:pt x="41" y="4"/>
                  <a:pt x="29" y="1"/>
                </a:cubicBezTo>
                <a:cubicBezTo>
                  <a:pt x="17" y="-3"/>
                  <a:pt x="5" y="3"/>
                  <a:pt x="1" y="15"/>
                </a:cubicBezTo>
                <a:close/>
              </a:path>
            </a:pathLst>
          </a:custGeom>
          <a:solidFill>
            <a:srgbClr val="36675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78" name="Freeform: Shape 692">
            <a:extLst>
              <a:ext uri="{FF2B5EF4-FFF2-40B4-BE49-F238E27FC236}">
                <a16:creationId xmlns:a16="http://schemas.microsoft.com/office/drawing/2014/main" xmlns="" id="{63CCF11A-07F1-A34F-A410-1E5F665B5E4C}"/>
              </a:ext>
            </a:extLst>
          </p:cNvPr>
          <p:cNvSpPr/>
          <p:nvPr/>
        </p:nvSpPr>
        <p:spPr>
          <a:xfrm>
            <a:off x="5393369" y="1154826"/>
            <a:ext cx="2476826" cy="138091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74" h="878">
                <a:moveTo>
                  <a:pt x="1574" y="346"/>
                </a:moveTo>
                <a:lnTo>
                  <a:pt x="125" y="878"/>
                </a:lnTo>
                <a:lnTo>
                  <a:pt x="0" y="534"/>
                </a:lnTo>
                <a:lnTo>
                  <a:pt x="1450" y="0"/>
                </a:ln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79" name="Freeform: Shape 693">
            <a:extLst>
              <a:ext uri="{FF2B5EF4-FFF2-40B4-BE49-F238E27FC236}">
                <a16:creationId xmlns:a16="http://schemas.microsoft.com/office/drawing/2014/main" xmlns="" id="{43436B9F-14C8-0D4C-A58D-00BE655E7E9B}"/>
              </a:ext>
            </a:extLst>
          </p:cNvPr>
          <p:cNvSpPr/>
          <p:nvPr/>
        </p:nvSpPr>
        <p:spPr>
          <a:xfrm>
            <a:off x="5632706" y="1548473"/>
            <a:ext cx="2128842" cy="94947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53" h="604">
                <a:moveTo>
                  <a:pt x="1311" y="7"/>
                </a:moveTo>
                <a:lnTo>
                  <a:pt x="1353" y="122"/>
                </a:lnTo>
                <a:cubicBezTo>
                  <a:pt x="1345" y="124"/>
                  <a:pt x="1341" y="126"/>
                  <a:pt x="1334" y="128"/>
                </a:cubicBezTo>
                <a:lnTo>
                  <a:pt x="1293" y="14"/>
                </a:lnTo>
                <a:cubicBezTo>
                  <a:pt x="1291" y="9"/>
                  <a:pt x="1294" y="3"/>
                  <a:pt x="1299" y="0"/>
                </a:cubicBezTo>
                <a:cubicBezTo>
                  <a:pt x="1304" y="-1"/>
                  <a:pt x="1309" y="2"/>
                  <a:pt x="1311" y="7"/>
                </a:cubicBezTo>
                <a:close/>
                <a:moveTo>
                  <a:pt x="1169" y="59"/>
                </a:moveTo>
                <a:lnTo>
                  <a:pt x="1209" y="174"/>
                </a:lnTo>
                <a:cubicBezTo>
                  <a:pt x="1203" y="176"/>
                  <a:pt x="1196" y="178"/>
                  <a:pt x="1192" y="180"/>
                </a:cubicBezTo>
                <a:lnTo>
                  <a:pt x="1151" y="67"/>
                </a:lnTo>
                <a:cubicBezTo>
                  <a:pt x="1149" y="61"/>
                  <a:pt x="1152" y="56"/>
                  <a:pt x="1157" y="55"/>
                </a:cubicBezTo>
                <a:cubicBezTo>
                  <a:pt x="1162" y="52"/>
                  <a:pt x="1167" y="55"/>
                  <a:pt x="1169" y="59"/>
                </a:cubicBezTo>
                <a:close/>
                <a:moveTo>
                  <a:pt x="1257" y="72"/>
                </a:moveTo>
                <a:lnTo>
                  <a:pt x="1284" y="147"/>
                </a:lnTo>
                <a:cubicBezTo>
                  <a:pt x="1278" y="149"/>
                  <a:pt x="1272" y="151"/>
                  <a:pt x="1265" y="154"/>
                </a:cubicBezTo>
                <a:lnTo>
                  <a:pt x="1239" y="79"/>
                </a:lnTo>
                <a:cubicBezTo>
                  <a:pt x="1237" y="74"/>
                  <a:pt x="1240" y="68"/>
                  <a:pt x="1245" y="67"/>
                </a:cubicBezTo>
                <a:cubicBezTo>
                  <a:pt x="1250" y="65"/>
                  <a:pt x="1255" y="67"/>
                  <a:pt x="1257" y="72"/>
                </a:cubicBezTo>
                <a:close/>
                <a:moveTo>
                  <a:pt x="18" y="482"/>
                </a:moveTo>
                <a:lnTo>
                  <a:pt x="60" y="597"/>
                </a:lnTo>
                <a:cubicBezTo>
                  <a:pt x="54" y="600"/>
                  <a:pt x="48" y="602"/>
                  <a:pt x="42" y="604"/>
                </a:cubicBezTo>
                <a:lnTo>
                  <a:pt x="1" y="488"/>
                </a:lnTo>
                <a:cubicBezTo>
                  <a:pt x="-1" y="483"/>
                  <a:pt x="1" y="478"/>
                  <a:pt x="6" y="476"/>
                </a:cubicBezTo>
                <a:cubicBezTo>
                  <a:pt x="11" y="474"/>
                  <a:pt x="17" y="477"/>
                  <a:pt x="18" y="482"/>
                </a:cubicBezTo>
                <a:lnTo>
                  <a:pt x="405" y="470"/>
                </a:lnTo>
                <a:cubicBezTo>
                  <a:pt x="411" y="468"/>
                  <a:pt x="417" y="465"/>
                  <a:pt x="423" y="463"/>
                </a:cubicBezTo>
                <a:lnTo>
                  <a:pt x="396" y="388"/>
                </a:lnTo>
                <a:cubicBezTo>
                  <a:pt x="395" y="383"/>
                  <a:pt x="389" y="381"/>
                  <a:pt x="383" y="383"/>
                </a:cubicBezTo>
                <a:cubicBezTo>
                  <a:pt x="378" y="384"/>
                  <a:pt x="377" y="390"/>
                  <a:pt x="377" y="395"/>
                </a:cubicBezTo>
                <a:close/>
                <a:moveTo>
                  <a:pt x="547" y="417"/>
                </a:moveTo>
                <a:cubicBezTo>
                  <a:pt x="553" y="415"/>
                  <a:pt x="559" y="413"/>
                  <a:pt x="565" y="411"/>
                </a:cubicBezTo>
                <a:lnTo>
                  <a:pt x="537" y="336"/>
                </a:lnTo>
                <a:cubicBezTo>
                  <a:pt x="536" y="331"/>
                  <a:pt x="530" y="329"/>
                  <a:pt x="525" y="330"/>
                </a:cubicBezTo>
                <a:cubicBezTo>
                  <a:pt x="520" y="332"/>
                  <a:pt x="518" y="338"/>
                  <a:pt x="519" y="343"/>
                </a:cubicBezTo>
                <a:close/>
                <a:moveTo>
                  <a:pt x="472" y="445"/>
                </a:moveTo>
                <a:cubicBezTo>
                  <a:pt x="478" y="443"/>
                  <a:pt x="484" y="441"/>
                  <a:pt x="490" y="438"/>
                </a:cubicBezTo>
                <a:lnTo>
                  <a:pt x="449" y="324"/>
                </a:lnTo>
                <a:cubicBezTo>
                  <a:pt x="448" y="319"/>
                  <a:pt x="442" y="317"/>
                  <a:pt x="437" y="319"/>
                </a:cubicBezTo>
                <a:cubicBezTo>
                  <a:pt x="432" y="320"/>
                  <a:pt x="430" y="326"/>
                  <a:pt x="432" y="331"/>
                </a:cubicBezTo>
                <a:close/>
                <a:moveTo>
                  <a:pt x="330" y="498"/>
                </a:moveTo>
                <a:cubicBezTo>
                  <a:pt x="336" y="495"/>
                  <a:pt x="342" y="493"/>
                  <a:pt x="348" y="490"/>
                </a:cubicBezTo>
                <a:lnTo>
                  <a:pt x="307" y="377"/>
                </a:lnTo>
                <a:cubicBezTo>
                  <a:pt x="305" y="372"/>
                  <a:pt x="299" y="368"/>
                  <a:pt x="294" y="371"/>
                </a:cubicBezTo>
                <a:cubicBezTo>
                  <a:pt x="289" y="373"/>
                  <a:pt x="287" y="378"/>
                  <a:pt x="289" y="383"/>
                </a:cubicBezTo>
                <a:close/>
                <a:moveTo>
                  <a:pt x="114" y="576"/>
                </a:moveTo>
                <a:cubicBezTo>
                  <a:pt x="119" y="574"/>
                  <a:pt x="125" y="573"/>
                  <a:pt x="131" y="570"/>
                </a:cubicBezTo>
                <a:lnTo>
                  <a:pt x="104" y="496"/>
                </a:lnTo>
                <a:cubicBezTo>
                  <a:pt x="103" y="490"/>
                  <a:pt x="97" y="487"/>
                  <a:pt x="93" y="489"/>
                </a:cubicBezTo>
                <a:cubicBezTo>
                  <a:pt x="88" y="491"/>
                  <a:pt x="85" y="497"/>
                  <a:pt x="87" y="503"/>
                </a:cubicBezTo>
                <a:close/>
                <a:moveTo>
                  <a:pt x="262" y="523"/>
                </a:moveTo>
                <a:cubicBezTo>
                  <a:pt x="268" y="521"/>
                  <a:pt x="274" y="518"/>
                  <a:pt x="280" y="516"/>
                </a:cubicBezTo>
                <a:lnTo>
                  <a:pt x="252" y="442"/>
                </a:lnTo>
                <a:cubicBezTo>
                  <a:pt x="252" y="437"/>
                  <a:pt x="246" y="434"/>
                  <a:pt x="240" y="436"/>
                </a:cubicBezTo>
                <a:cubicBezTo>
                  <a:pt x="235" y="437"/>
                  <a:pt x="233" y="443"/>
                  <a:pt x="234" y="448"/>
                </a:cubicBezTo>
                <a:close/>
                <a:moveTo>
                  <a:pt x="187" y="550"/>
                </a:moveTo>
                <a:cubicBezTo>
                  <a:pt x="193" y="548"/>
                  <a:pt x="199" y="545"/>
                  <a:pt x="205" y="543"/>
                </a:cubicBezTo>
                <a:lnTo>
                  <a:pt x="163" y="429"/>
                </a:lnTo>
                <a:cubicBezTo>
                  <a:pt x="162" y="425"/>
                  <a:pt x="156" y="421"/>
                  <a:pt x="151" y="424"/>
                </a:cubicBezTo>
                <a:cubicBezTo>
                  <a:pt x="146" y="425"/>
                  <a:pt x="144" y="430"/>
                  <a:pt x="145" y="436"/>
                </a:cubicBezTo>
                <a:close/>
                <a:moveTo>
                  <a:pt x="1042" y="235"/>
                </a:moveTo>
                <a:cubicBezTo>
                  <a:pt x="1048" y="233"/>
                  <a:pt x="1055" y="231"/>
                  <a:pt x="1060" y="229"/>
                </a:cubicBezTo>
                <a:lnTo>
                  <a:pt x="1020" y="113"/>
                </a:lnTo>
                <a:cubicBezTo>
                  <a:pt x="1018" y="109"/>
                  <a:pt x="1012" y="106"/>
                  <a:pt x="1007" y="108"/>
                </a:cubicBezTo>
                <a:cubicBezTo>
                  <a:pt x="1002" y="110"/>
                  <a:pt x="1000" y="115"/>
                  <a:pt x="1002" y="120"/>
                </a:cubicBezTo>
                <a:close/>
                <a:moveTo>
                  <a:pt x="899" y="287"/>
                </a:moveTo>
                <a:cubicBezTo>
                  <a:pt x="906" y="285"/>
                  <a:pt x="911" y="283"/>
                  <a:pt x="918" y="280"/>
                </a:cubicBezTo>
                <a:lnTo>
                  <a:pt x="877" y="167"/>
                </a:lnTo>
                <a:cubicBezTo>
                  <a:pt x="875" y="162"/>
                  <a:pt x="869" y="159"/>
                  <a:pt x="864" y="161"/>
                </a:cubicBezTo>
                <a:cubicBezTo>
                  <a:pt x="859" y="163"/>
                  <a:pt x="857" y="168"/>
                  <a:pt x="859" y="173"/>
                </a:cubicBezTo>
                <a:close/>
                <a:moveTo>
                  <a:pt x="975" y="260"/>
                </a:moveTo>
                <a:cubicBezTo>
                  <a:pt x="980" y="258"/>
                  <a:pt x="987" y="255"/>
                  <a:pt x="993" y="253"/>
                </a:cubicBezTo>
                <a:lnTo>
                  <a:pt x="966" y="179"/>
                </a:lnTo>
                <a:cubicBezTo>
                  <a:pt x="964" y="174"/>
                  <a:pt x="958" y="171"/>
                  <a:pt x="953" y="173"/>
                </a:cubicBezTo>
                <a:cubicBezTo>
                  <a:pt x="948" y="175"/>
                  <a:pt x="946" y="180"/>
                  <a:pt x="948" y="185"/>
                </a:cubicBezTo>
                <a:close/>
                <a:moveTo>
                  <a:pt x="1117" y="207"/>
                </a:moveTo>
                <a:cubicBezTo>
                  <a:pt x="1124" y="205"/>
                  <a:pt x="1129" y="202"/>
                  <a:pt x="1136" y="200"/>
                </a:cubicBezTo>
                <a:lnTo>
                  <a:pt x="1109" y="126"/>
                </a:lnTo>
                <a:cubicBezTo>
                  <a:pt x="1107" y="120"/>
                  <a:pt x="1101" y="118"/>
                  <a:pt x="1096" y="120"/>
                </a:cubicBezTo>
                <a:cubicBezTo>
                  <a:pt x="1091" y="122"/>
                  <a:pt x="1089" y="128"/>
                  <a:pt x="1091" y="134"/>
                </a:cubicBezTo>
                <a:close/>
                <a:moveTo>
                  <a:pt x="690" y="365"/>
                </a:moveTo>
                <a:cubicBezTo>
                  <a:pt x="695" y="363"/>
                  <a:pt x="702" y="360"/>
                  <a:pt x="708" y="358"/>
                </a:cubicBezTo>
                <a:lnTo>
                  <a:pt x="681" y="284"/>
                </a:lnTo>
                <a:cubicBezTo>
                  <a:pt x="680" y="278"/>
                  <a:pt x="673" y="275"/>
                  <a:pt x="668" y="277"/>
                </a:cubicBezTo>
                <a:cubicBezTo>
                  <a:pt x="663" y="279"/>
                  <a:pt x="661" y="286"/>
                  <a:pt x="663" y="289"/>
                </a:cubicBezTo>
                <a:close/>
                <a:moveTo>
                  <a:pt x="615" y="392"/>
                </a:moveTo>
                <a:cubicBezTo>
                  <a:pt x="621" y="390"/>
                  <a:pt x="627" y="388"/>
                  <a:pt x="633" y="386"/>
                </a:cubicBezTo>
                <a:lnTo>
                  <a:pt x="593" y="271"/>
                </a:lnTo>
                <a:cubicBezTo>
                  <a:pt x="590" y="266"/>
                  <a:pt x="584" y="264"/>
                  <a:pt x="579" y="265"/>
                </a:cubicBezTo>
                <a:cubicBezTo>
                  <a:pt x="574" y="267"/>
                  <a:pt x="572" y="274"/>
                  <a:pt x="574" y="278"/>
                </a:cubicBezTo>
                <a:close/>
                <a:moveTo>
                  <a:pt x="831" y="313"/>
                </a:moveTo>
                <a:cubicBezTo>
                  <a:pt x="838" y="311"/>
                  <a:pt x="844" y="309"/>
                  <a:pt x="850" y="307"/>
                </a:cubicBezTo>
                <a:lnTo>
                  <a:pt x="823" y="232"/>
                </a:lnTo>
                <a:cubicBezTo>
                  <a:pt x="822" y="227"/>
                  <a:pt x="816" y="224"/>
                  <a:pt x="811" y="226"/>
                </a:cubicBezTo>
                <a:cubicBezTo>
                  <a:pt x="806" y="228"/>
                  <a:pt x="804" y="233"/>
                  <a:pt x="806" y="238"/>
                </a:cubicBezTo>
                <a:close/>
                <a:moveTo>
                  <a:pt x="758" y="340"/>
                </a:moveTo>
                <a:cubicBezTo>
                  <a:pt x="763" y="338"/>
                  <a:pt x="770" y="336"/>
                  <a:pt x="776" y="333"/>
                </a:cubicBezTo>
                <a:lnTo>
                  <a:pt x="735" y="219"/>
                </a:lnTo>
                <a:cubicBezTo>
                  <a:pt x="733" y="215"/>
                  <a:pt x="727" y="210"/>
                  <a:pt x="722" y="213"/>
                </a:cubicBezTo>
                <a:cubicBezTo>
                  <a:pt x="717" y="216"/>
                  <a:pt x="715" y="220"/>
                  <a:pt x="717" y="226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80" name="Freeform: Shape 694">
            <a:extLst>
              <a:ext uri="{FF2B5EF4-FFF2-40B4-BE49-F238E27FC236}">
                <a16:creationId xmlns:a16="http://schemas.microsoft.com/office/drawing/2014/main" xmlns="" id="{22B75C2D-E0F0-574E-A58A-406FAA661D53}"/>
              </a:ext>
            </a:extLst>
          </p:cNvPr>
          <p:cNvSpPr/>
          <p:nvPr/>
        </p:nvSpPr>
        <p:spPr>
          <a:xfrm>
            <a:off x="5473669" y="1209941"/>
            <a:ext cx="2475251" cy="138091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73" h="878">
                <a:moveTo>
                  <a:pt x="1573" y="345"/>
                </a:moveTo>
                <a:lnTo>
                  <a:pt x="125" y="878"/>
                </a:lnTo>
                <a:lnTo>
                  <a:pt x="0" y="533"/>
                </a:lnTo>
                <a:lnTo>
                  <a:pt x="1450" y="0"/>
                </a:lnTo>
                <a:close/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82" name="Freeform: Shape 695">
            <a:extLst>
              <a:ext uri="{FF2B5EF4-FFF2-40B4-BE49-F238E27FC236}">
                <a16:creationId xmlns:a16="http://schemas.microsoft.com/office/drawing/2014/main" xmlns="" id="{C80C88D9-7883-394D-B7C6-79F9C707696E}"/>
              </a:ext>
            </a:extLst>
          </p:cNvPr>
          <p:cNvSpPr/>
          <p:nvPr/>
        </p:nvSpPr>
        <p:spPr>
          <a:xfrm>
            <a:off x="1787091" y="848101"/>
            <a:ext cx="2716164" cy="203436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26" h="1293">
                <a:moveTo>
                  <a:pt x="1513" y="1"/>
                </a:moveTo>
                <a:lnTo>
                  <a:pt x="879" y="118"/>
                </a:lnTo>
                <a:cubicBezTo>
                  <a:pt x="866" y="120"/>
                  <a:pt x="855" y="130"/>
                  <a:pt x="851" y="143"/>
                </a:cubicBezTo>
                <a:lnTo>
                  <a:pt x="698" y="172"/>
                </a:lnTo>
                <a:cubicBezTo>
                  <a:pt x="690" y="161"/>
                  <a:pt x="677" y="155"/>
                  <a:pt x="662" y="158"/>
                </a:cubicBezTo>
                <a:lnTo>
                  <a:pt x="30" y="275"/>
                </a:lnTo>
                <a:cubicBezTo>
                  <a:pt x="10" y="279"/>
                  <a:pt x="-4" y="297"/>
                  <a:pt x="1" y="317"/>
                </a:cubicBezTo>
                <a:lnTo>
                  <a:pt x="172" y="1263"/>
                </a:lnTo>
                <a:cubicBezTo>
                  <a:pt x="175" y="1284"/>
                  <a:pt x="193" y="1296"/>
                  <a:pt x="212" y="1293"/>
                </a:cubicBezTo>
                <a:lnTo>
                  <a:pt x="786" y="1187"/>
                </a:lnTo>
                <a:lnTo>
                  <a:pt x="824" y="1179"/>
                </a:lnTo>
                <a:lnTo>
                  <a:pt x="826" y="1191"/>
                </a:lnTo>
                <a:cubicBezTo>
                  <a:pt x="831" y="1218"/>
                  <a:pt x="857" y="1236"/>
                  <a:pt x="884" y="1231"/>
                </a:cubicBezTo>
                <a:lnTo>
                  <a:pt x="1050" y="1201"/>
                </a:lnTo>
                <a:cubicBezTo>
                  <a:pt x="1077" y="1196"/>
                  <a:pt x="1094" y="1169"/>
                  <a:pt x="1091" y="1142"/>
                </a:cubicBezTo>
                <a:lnTo>
                  <a:pt x="1088" y="1131"/>
                </a:lnTo>
                <a:lnTo>
                  <a:pt x="1695" y="1018"/>
                </a:lnTo>
                <a:cubicBezTo>
                  <a:pt x="1715" y="1014"/>
                  <a:pt x="1728" y="995"/>
                  <a:pt x="1725" y="976"/>
                </a:cubicBezTo>
                <a:lnTo>
                  <a:pt x="1555" y="29"/>
                </a:lnTo>
                <a:cubicBezTo>
                  <a:pt x="1551" y="10"/>
                  <a:pt x="1533" y="-3"/>
                  <a:pt x="1513" y="1"/>
                </a:cubicBez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83" name="Freeform: Shape 696">
            <a:extLst>
              <a:ext uri="{FF2B5EF4-FFF2-40B4-BE49-F238E27FC236}">
                <a16:creationId xmlns:a16="http://schemas.microsoft.com/office/drawing/2014/main" xmlns="" id="{2541290D-EB8D-084B-8011-7976F391EA99}"/>
              </a:ext>
            </a:extLst>
          </p:cNvPr>
          <p:cNvSpPr/>
          <p:nvPr/>
        </p:nvSpPr>
        <p:spPr>
          <a:xfrm>
            <a:off x="1856373" y="1030753"/>
            <a:ext cx="1406107" cy="170055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4" h="1081">
                <a:moveTo>
                  <a:pt x="724" y="116"/>
                </a:moveTo>
                <a:cubicBezTo>
                  <a:pt x="705" y="43"/>
                  <a:pt x="631" y="-13"/>
                  <a:pt x="540" y="3"/>
                </a:cubicBezTo>
                <a:cubicBezTo>
                  <a:pt x="449" y="19"/>
                  <a:pt x="0" y="104"/>
                  <a:pt x="0" y="104"/>
                </a:cubicBezTo>
                <a:lnTo>
                  <a:pt x="176" y="1081"/>
                </a:lnTo>
                <a:cubicBezTo>
                  <a:pt x="176" y="1081"/>
                  <a:pt x="626" y="998"/>
                  <a:pt x="717" y="982"/>
                </a:cubicBezTo>
                <a:cubicBezTo>
                  <a:pt x="808" y="964"/>
                  <a:pt x="875" y="985"/>
                  <a:pt x="894" y="1058"/>
                </a:cubicBezTo>
                <a:cubicBezTo>
                  <a:pt x="834" y="727"/>
                  <a:pt x="732" y="148"/>
                  <a:pt x="724" y="116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84" name="Freeform: Shape 697">
            <a:extLst>
              <a:ext uri="{FF2B5EF4-FFF2-40B4-BE49-F238E27FC236}">
                <a16:creationId xmlns:a16="http://schemas.microsoft.com/office/drawing/2014/main" xmlns="" id="{2180E0CE-5FD4-1144-B22C-5C71E611DFCD}"/>
              </a:ext>
            </a:extLst>
          </p:cNvPr>
          <p:cNvSpPr/>
          <p:nvPr/>
        </p:nvSpPr>
        <p:spPr>
          <a:xfrm>
            <a:off x="3059358" y="774095"/>
            <a:ext cx="1335250" cy="190997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49" h="1214">
                <a:moveTo>
                  <a:pt x="1" y="271"/>
                </a:moveTo>
                <a:cubicBezTo>
                  <a:pt x="-6" y="195"/>
                  <a:pt x="43" y="116"/>
                  <a:pt x="133" y="100"/>
                </a:cubicBezTo>
                <a:cubicBezTo>
                  <a:pt x="225" y="83"/>
                  <a:pt x="674" y="0"/>
                  <a:pt x="674" y="0"/>
                </a:cubicBezTo>
                <a:lnTo>
                  <a:pt x="849" y="979"/>
                </a:lnTo>
                <a:cubicBezTo>
                  <a:pt x="849" y="979"/>
                  <a:pt x="401" y="1061"/>
                  <a:pt x="310" y="1078"/>
                </a:cubicBezTo>
                <a:cubicBezTo>
                  <a:pt x="218" y="1096"/>
                  <a:pt x="164" y="1139"/>
                  <a:pt x="171" y="1214"/>
                </a:cubicBezTo>
                <a:cubicBezTo>
                  <a:pt x="111" y="883"/>
                  <a:pt x="5" y="305"/>
                  <a:pt x="1" y="271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85" name="Straight Connector 884">
            <a:extLst>
              <a:ext uri="{FF2B5EF4-FFF2-40B4-BE49-F238E27FC236}">
                <a16:creationId xmlns:a16="http://schemas.microsoft.com/office/drawing/2014/main" xmlns="" id="{FA5D012F-85E8-B74C-AD55-DF08BD7FC1E5}"/>
              </a:ext>
            </a:extLst>
          </p:cNvPr>
          <p:cNvSpPr/>
          <p:nvPr/>
        </p:nvSpPr>
        <p:spPr>
          <a:xfrm flipH="1">
            <a:off x="3015269" y="1122079"/>
            <a:ext cx="133840" cy="23614"/>
          </a:xfrm>
          <a:prstGeom prst="line">
            <a:avLst/>
          </a:pr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86" name="Freeform: Shape 699">
            <a:extLst>
              <a:ext uri="{FF2B5EF4-FFF2-40B4-BE49-F238E27FC236}">
                <a16:creationId xmlns:a16="http://schemas.microsoft.com/office/drawing/2014/main" xmlns="" id="{97C79D6D-F2E8-7847-835E-B44537F3C5D2}"/>
              </a:ext>
            </a:extLst>
          </p:cNvPr>
          <p:cNvSpPr/>
          <p:nvPr/>
        </p:nvSpPr>
        <p:spPr>
          <a:xfrm>
            <a:off x="1857947" y="887465"/>
            <a:ext cx="2716164" cy="203279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26" h="1292">
                <a:moveTo>
                  <a:pt x="52" y="271"/>
                </a:moveTo>
                <a:lnTo>
                  <a:pt x="31" y="276"/>
                </a:lnTo>
                <a:cubicBezTo>
                  <a:pt x="10" y="279"/>
                  <a:pt x="-3" y="297"/>
                  <a:pt x="1" y="316"/>
                </a:cubicBezTo>
                <a:lnTo>
                  <a:pt x="172" y="1263"/>
                </a:lnTo>
                <a:cubicBezTo>
                  <a:pt x="174" y="1283"/>
                  <a:pt x="194" y="1296"/>
                  <a:pt x="213" y="1292"/>
                </a:cubicBezTo>
                <a:lnTo>
                  <a:pt x="787" y="1187"/>
                </a:lnTo>
                <a:lnTo>
                  <a:pt x="823" y="1179"/>
                </a:lnTo>
                <a:lnTo>
                  <a:pt x="825" y="1191"/>
                </a:lnTo>
                <a:cubicBezTo>
                  <a:pt x="831" y="1217"/>
                  <a:pt x="857" y="1236"/>
                  <a:pt x="883" y="1230"/>
                </a:cubicBezTo>
                <a:lnTo>
                  <a:pt x="1050" y="1200"/>
                </a:lnTo>
                <a:cubicBezTo>
                  <a:pt x="1078" y="1195"/>
                  <a:pt x="1095" y="1168"/>
                  <a:pt x="1091" y="1141"/>
                </a:cubicBezTo>
                <a:lnTo>
                  <a:pt x="1089" y="1130"/>
                </a:lnTo>
                <a:lnTo>
                  <a:pt x="1696" y="1018"/>
                </a:lnTo>
                <a:cubicBezTo>
                  <a:pt x="1716" y="1015"/>
                  <a:pt x="1729" y="995"/>
                  <a:pt x="1726" y="976"/>
                </a:cubicBezTo>
                <a:lnTo>
                  <a:pt x="1554" y="29"/>
                </a:lnTo>
                <a:cubicBezTo>
                  <a:pt x="1550" y="10"/>
                  <a:pt x="1533" y="-3"/>
                  <a:pt x="1514" y="1"/>
                </a:cubicBezTo>
                <a:lnTo>
                  <a:pt x="1499" y="3"/>
                </a:lnTo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87" name="Freeform: Shape 700">
            <a:extLst>
              <a:ext uri="{FF2B5EF4-FFF2-40B4-BE49-F238E27FC236}">
                <a16:creationId xmlns:a16="http://schemas.microsoft.com/office/drawing/2014/main" xmlns="" id="{6D54B6C0-9125-764B-8DBE-48988740F60E}"/>
              </a:ext>
            </a:extLst>
          </p:cNvPr>
          <p:cNvSpPr/>
          <p:nvPr/>
        </p:nvSpPr>
        <p:spPr>
          <a:xfrm>
            <a:off x="1928804" y="1070117"/>
            <a:ext cx="1406107" cy="170212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4" h="1082">
                <a:moveTo>
                  <a:pt x="724" y="115"/>
                </a:moveTo>
                <a:cubicBezTo>
                  <a:pt x="705" y="43"/>
                  <a:pt x="630" y="-14"/>
                  <a:pt x="540" y="3"/>
                </a:cubicBezTo>
                <a:cubicBezTo>
                  <a:pt x="449" y="20"/>
                  <a:pt x="0" y="103"/>
                  <a:pt x="0" y="103"/>
                </a:cubicBezTo>
                <a:lnTo>
                  <a:pt x="176" y="1082"/>
                </a:lnTo>
                <a:cubicBezTo>
                  <a:pt x="176" y="1082"/>
                  <a:pt x="625" y="999"/>
                  <a:pt x="717" y="982"/>
                </a:cubicBezTo>
                <a:cubicBezTo>
                  <a:pt x="808" y="964"/>
                  <a:pt x="875" y="987"/>
                  <a:pt x="894" y="1060"/>
                </a:cubicBezTo>
                <a:cubicBezTo>
                  <a:pt x="834" y="726"/>
                  <a:pt x="733" y="150"/>
                  <a:pt x="724" y="115"/>
                </a:cubicBezTo>
                <a:close/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88" name="Freeform: Shape 701">
            <a:extLst>
              <a:ext uri="{FF2B5EF4-FFF2-40B4-BE49-F238E27FC236}">
                <a16:creationId xmlns:a16="http://schemas.microsoft.com/office/drawing/2014/main" xmlns="" id="{0CB2AA93-3892-7140-895F-40FAA63B271F}"/>
              </a:ext>
            </a:extLst>
          </p:cNvPr>
          <p:cNvSpPr/>
          <p:nvPr/>
        </p:nvSpPr>
        <p:spPr>
          <a:xfrm>
            <a:off x="3131789" y="811885"/>
            <a:ext cx="1335250" cy="191154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49" h="1215">
                <a:moveTo>
                  <a:pt x="1" y="272"/>
                </a:moveTo>
                <a:cubicBezTo>
                  <a:pt x="-6" y="197"/>
                  <a:pt x="43" y="118"/>
                  <a:pt x="133" y="100"/>
                </a:cubicBezTo>
                <a:cubicBezTo>
                  <a:pt x="224" y="85"/>
                  <a:pt x="673" y="0"/>
                  <a:pt x="673" y="0"/>
                </a:cubicBezTo>
                <a:lnTo>
                  <a:pt x="849" y="979"/>
                </a:lnTo>
                <a:cubicBezTo>
                  <a:pt x="849" y="979"/>
                  <a:pt x="401" y="1062"/>
                  <a:pt x="309" y="1080"/>
                </a:cubicBezTo>
                <a:cubicBezTo>
                  <a:pt x="218" y="1096"/>
                  <a:pt x="163" y="1140"/>
                  <a:pt x="170" y="1215"/>
                </a:cubicBezTo>
                <a:cubicBezTo>
                  <a:pt x="111" y="883"/>
                  <a:pt x="4" y="305"/>
                  <a:pt x="1" y="272"/>
                </a:cubicBezTo>
                <a:close/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1EC52A5-B6A1-4B45-9E99-3A7611EC998E}"/>
              </a:ext>
            </a:extLst>
          </p:cNvPr>
          <p:cNvGrpSpPr/>
          <p:nvPr/>
        </p:nvGrpSpPr>
        <p:grpSpPr>
          <a:xfrm>
            <a:off x="17594062" y="11305815"/>
            <a:ext cx="1530499" cy="1292736"/>
            <a:chOff x="17594062" y="11305815"/>
            <a:chExt cx="1530499" cy="1292736"/>
          </a:xfrm>
        </p:grpSpPr>
        <p:sp>
          <p:nvSpPr>
            <p:cNvPr id="964" name="Freeform: Shape 636">
              <a:extLst>
                <a:ext uri="{FF2B5EF4-FFF2-40B4-BE49-F238E27FC236}">
                  <a16:creationId xmlns:a16="http://schemas.microsoft.com/office/drawing/2014/main" xmlns="" id="{C63DD3A1-2584-434A-9983-FD7028C166FD}"/>
                </a:ext>
              </a:extLst>
            </p:cNvPr>
            <p:cNvSpPr/>
            <p:nvPr/>
          </p:nvSpPr>
          <p:spPr>
            <a:xfrm>
              <a:off x="17853869" y="11423909"/>
              <a:ext cx="1270692" cy="109433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08" h="696">
                  <a:moveTo>
                    <a:pt x="0" y="178"/>
                  </a:moveTo>
                  <a:lnTo>
                    <a:pt x="669" y="692"/>
                  </a:lnTo>
                  <a:cubicBezTo>
                    <a:pt x="685" y="706"/>
                    <a:pt x="729" y="676"/>
                    <a:pt x="765" y="627"/>
                  </a:cubicBezTo>
                  <a:cubicBezTo>
                    <a:pt x="802" y="578"/>
                    <a:pt x="818" y="528"/>
                    <a:pt x="802" y="515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65" name="Freeform: Shape 637">
              <a:extLst>
                <a:ext uri="{FF2B5EF4-FFF2-40B4-BE49-F238E27FC236}">
                  <a16:creationId xmlns:a16="http://schemas.microsoft.com/office/drawing/2014/main" xmlns="" id="{AA764C6E-A05D-2647-A701-40B3A7959452}"/>
                </a:ext>
              </a:extLst>
            </p:cNvPr>
            <p:cNvSpPr/>
            <p:nvPr/>
          </p:nvSpPr>
          <p:spPr>
            <a:xfrm>
              <a:off x="17622405" y="11305815"/>
              <a:ext cx="439310" cy="39679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80" h="253">
                  <a:moveTo>
                    <a:pt x="278" y="75"/>
                  </a:moveTo>
                  <a:lnTo>
                    <a:pt x="0" y="0"/>
                  </a:lnTo>
                  <a:lnTo>
                    <a:pt x="146" y="252"/>
                  </a:lnTo>
                  <a:lnTo>
                    <a:pt x="147" y="252"/>
                  </a:lnTo>
                  <a:lnTo>
                    <a:pt x="147" y="253"/>
                  </a:lnTo>
                  <a:cubicBezTo>
                    <a:pt x="155" y="259"/>
                    <a:pt x="190" y="223"/>
                    <a:pt x="227" y="176"/>
                  </a:cubicBezTo>
                  <a:cubicBezTo>
                    <a:pt x="264" y="126"/>
                    <a:pt x="286" y="82"/>
                    <a:pt x="278" y="75"/>
                  </a:cubicBezTo>
                  <a:lnTo>
                    <a:pt x="277" y="75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66" name="Freeform: Shape 638">
              <a:extLst>
                <a:ext uri="{FF2B5EF4-FFF2-40B4-BE49-F238E27FC236}">
                  <a16:creationId xmlns:a16="http://schemas.microsoft.com/office/drawing/2014/main" xmlns="" id="{5A3A1F18-6B92-9446-83FA-234F692A9A9F}"/>
                </a:ext>
              </a:extLst>
            </p:cNvPr>
            <p:cNvSpPr/>
            <p:nvPr/>
          </p:nvSpPr>
          <p:spPr>
            <a:xfrm>
              <a:off x="17620826" y="11305815"/>
              <a:ext cx="222017" cy="19839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2" h="127">
                  <a:moveTo>
                    <a:pt x="140" y="37"/>
                  </a:moveTo>
                  <a:lnTo>
                    <a:pt x="0" y="0"/>
                  </a:lnTo>
                  <a:lnTo>
                    <a:pt x="74" y="126"/>
                  </a:lnTo>
                  <a:lnTo>
                    <a:pt x="74" y="125"/>
                  </a:lnTo>
                  <a:cubicBezTo>
                    <a:pt x="75" y="126"/>
                    <a:pt x="75" y="126"/>
                    <a:pt x="75" y="126"/>
                  </a:cubicBezTo>
                  <a:cubicBezTo>
                    <a:pt x="79" y="130"/>
                    <a:pt x="97" y="113"/>
                    <a:pt x="116" y="89"/>
                  </a:cubicBezTo>
                  <a:cubicBezTo>
                    <a:pt x="135" y="64"/>
                    <a:pt x="146" y="40"/>
                    <a:pt x="141" y="37"/>
                  </a:cubicBez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67" name="Freeform: Shape 639">
              <a:extLst>
                <a:ext uri="{FF2B5EF4-FFF2-40B4-BE49-F238E27FC236}">
                  <a16:creationId xmlns:a16="http://schemas.microsoft.com/office/drawing/2014/main" xmlns="" id="{67FF82E1-A5D2-8D4F-8A53-3B279E5CDE17}"/>
                </a:ext>
              </a:extLst>
            </p:cNvPr>
            <p:cNvSpPr/>
            <p:nvPr/>
          </p:nvSpPr>
          <p:spPr>
            <a:xfrm>
              <a:off x="17594062" y="11386119"/>
              <a:ext cx="1503731" cy="121243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56" h="771">
                  <a:moveTo>
                    <a:pt x="949" y="590"/>
                  </a:moveTo>
                  <a:lnTo>
                    <a:pt x="281" y="76"/>
                  </a:lnTo>
                  <a:cubicBezTo>
                    <a:pt x="279" y="76"/>
                    <a:pt x="279" y="76"/>
                    <a:pt x="279" y="76"/>
                  </a:cubicBezTo>
                  <a:lnTo>
                    <a:pt x="141" y="38"/>
                  </a:lnTo>
                  <a:lnTo>
                    <a:pt x="140" y="38"/>
                  </a:lnTo>
                  <a:lnTo>
                    <a:pt x="141" y="38"/>
                  </a:lnTo>
                  <a:lnTo>
                    <a:pt x="0" y="0"/>
                  </a:lnTo>
                  <a:lnTo>
                    <a:pt x="75" y="127"/>
                  </a:lnTo>
                  <a:lnTo>
                    <a:pt x="147" y="252"/>
                  </a:lnTo>
                  <a:lnTo>
                    <a:pt x="147" y="253"/>
                  </a:lnTo>
                  <a:lnTo>
                    <a:pt x="816" y="768"/>
                  </a:lnTo>
                  <a:cubicBezTo>
                    <a:pt x="834" y="780"/>
                    <a:pt x="876" y="751"/>
                    <a:pt x="913" y="702"/>
                  </a:cubicBezTo>
                  <a:cubicBezTo>
                    <a:pt x="950" y="654"/>
                    <a:pt x="966" y="604"/>
                    <a:pt x="949" y="590"/>
                  </a:cubicBezTo>
                  <a:close/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68" name="Freeform: Shape 640">
              <a:extLst>
                <a:ext uri="{FF2B5EF4-FFF2-40B4-BE49-F238E27FC236}">
                  <a16:creationId xmlns:a16="http://schemas.microsoft.com/office/drawing/2014/main" xmlns="" id="{C24BEAC0-754D-3548-BE6E-6CDA8E92BA9B}"/>
                </a:ext>
              </a:extLst>
            </p:cNvPr>
            <p:cNvSpPr/>
            <p:nvPr/>
          </p:nvSpPr>
          <p:spPr>
            <a:xfrm>
              <a:off x="17825526" y="11504209"/>
              <a:ext cx="212569" cy="27870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6" h="178">
                  <a:moveTo>
                    <a:pt x="0" y="176"/>
                  </a:moveTo>
                  <a:lnTo>
                    <a:pt x="0" y="177"/>
                  </a:lnTo>
                  <a:cubicBezTo>
                    <a:pt x="10" y="184"/>
                    <a:pt x="46" y="149"/>
                    <a:pt x="83" y="100"/>
                  </a:cubicBezTo>
                  <a:cubicBezTo>
                    <a:pt x="119" y="52"/>
                    <a:pt x="142" y="6"/>
                    <a:pt x="135" y="0"/>
                  </a:cubicBezTo>
                  <a:cubicBezTo>
                    <a:pt x="133" y="0"/>
                    <a:pt x="133" y="0"/>
                    <a:pt x="133" y="0"/>
                  </a:cubicBezTo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69" name="Freeform: Shape 641">
              <a:extLst>
                <a:ext uri="{FF2B5EF4-FFF2-40B4-BE49-F238E27FC236}">
                  <a16:creationId xmlns:a16="http://schemas.microsoft.com/office/drawing/2014/main" xmlns="" id="{44A40312-4BCE-9C49-AB1F-86464EDFE91D}"/>
                </a:ext>
              </a:extLst>
            </p:cNvPr>
            <p:cNvSpPr/>
            <p:nvPr/>
          </p:nvSpPr>
          <p:spPr>
            <a:xfrm>
              <a:off x="17712152" y="11445953"/>
              <a:ext cx="103923" cy="14013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7" h="90">
                  <a:moveTo>
                    <a:pt x="0" y="89"/>
                  </a:moveTo>
                  <a:lnTo>
                    <a:pt x="0" y="88"/>
                  </a:lnTo>
                  <a:cubicBezTo>
                    <a:pt x="0" y="89"/>
                    <a:pt x="0" y="89"/>
                    <a:pt x="0" y="89"/>
                  </a:cubicBezTo>
                  <a:cubicBezTo>
                    <a:pt x="4" y="93"/>
                    <a:pt x="23" y="75"/>
                    <a:pt x="41" y="52"/>
                  </a:cubicBezTo>
                  <a:cubicBezTo>
                    <a:pt x="59" y="26"/>
                    <a:pt x="71" y="3"/>
                    <a:pt x="66" y="0"/>
                  </a:cubicBezTo>
                  <a:lnTo>
                    <a:pt x="65" y="0"/>
                  </a:lnTo>
                  <a:lnTo>
                    <a:pt x="66" y="0"/>
                  </a:lnTo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970" name="Freeform: Shape 642">
            <a:extLst>
              <a:ext uri="{FF2B5EF4-FFF2-40B4-BE49-F238E27FC236}">
                <a16:creationId xmlns:a16="http://schemas.microsoft.com/office/drawing/2014/main" xmlns="" id="{E65EA04B-710B-CA45-A956-ADC9F5F43016}"/>
              </a:ext>
            </a:extLst>
          </p:cNvPr>
          <p:cNvSpPr/>
          <p:nvPr/>
        </p:nvSpPr>
        <p:spPr>
          <a:xfrm>
            <a:off x="8386031" y="11181427"/>
            <a:ext cx="2509893" cy="192256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95" h="1222">
                <a:moveTo>
                  <a:pt x="1100" y="740"/>
                </a:moveTo>
                <a:lnTo>
                  <a:pt x="740" y="587"/>
                </a:lnTo>
                <a:lnTo>
                  <a:pt x="943" y="860"/>
                </a:lnTo>
                <a:close/>
                <a:moveTo>
                  <a:pt x="6" y="51"/>
                </a:moveTo>
                <a:cubicBezTo>
                  <a:pt x="-2" y="40"/>
                  <a:pt x="-2" y="23"/>
                  <a:pt x="6" y="12"/>
                </a:cubicBezTo>
                <a:cubicBezTo>
                  <a:pt x="15" y="1"/>
                  <a:pt x="31" y="-4"/>
                  <a:pt x="44" y="3"/>
                </a:cubicBezTo>
                <a:lnTo>
                  <a:pt x="1576" y="649"/>
                </a:lnTo>
                <a:cubicBezTo>
                  <a:pt x="1581" y="651"/>
                  <a:pt x="1586" y="655"/>
                  <a:pt x="1589" y="660"/>
                </a:cubicBezTo>
                <a:cubicBezTo>
                  <a:pt x="1592" y="663"/>
                  <a:pt x="1594" y="670"/>
                  <a:pt x="1595" y="675"/>
                </a:cubicBezTo>
                <a:cubicBezTo>
                  <a:pt x="1596" y="687"/>
                  <a:pt x="1592" y="698"/>
                  <a:pt x="1583" y="705"/>
                </a:cubicBezTo>
                <a:lnTo>
                  <a:pt x="918" y="1216"/>
                </a:lnTo>
                <a:cubicBezTo>
                  <a:pt x="905" y="1226"/>
                  <a:pt x="885" y="1223"/>
                  <a:pt x="874" y="1210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71" name="Freeform: Shape 643">
            <a:extLst>
              <a:ext uri="{FF2B5EF4-FFF2-40B4-BE49-F238E27FC236}">
                <a16:creationId xmlns:a16="http://schemas.microsoft.com/office/drawing/2014/main" xmlns="" id="{B890F164-5035-324C-9D29-A3FD89E18FBC}"/>
              </a:ext>
            </a:extLst>
          </p:cNvPr>
          <p:cNvSpPr/>
          <p:nvPr/>
        </p:nvSpPr>
        <p:spPr>
          <a:xfrm>
            <a:off x="8586004" y="11436506"/>
            <a:ext cx="2073732" cy="155726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18" h="990">
                <a:moveTo>
                  <a:pt x="188" y="303"/>
                </a:moveTo>
                <a:cubicBezTo>
                  <a:pt x="191" y="308"/>
                  <a:pt x="196" y="313"/>
                  <a:pt x="200" y="318"/>
                </a:cubicBezTo>
                <a:lnTo>
                  <a:pt x="264" y="271"/>
                </a:lnTo>
                <a:cubicBezTo>
                  <a:pt x="268" y="266"/>
                  <a:pt x="268" y="260"/>
                  <a:pt x="265" y="256"/>
                </a:cubicBezTo>
                <a:cubicBezTo>
                  <a:pt x="261" y="251"/>
                  <a:pt x="256" y="250"/>
                  <a:pt x="251" y="253"/>
                </a:cubicBezTo>
                <a:close/>
                <a:moveTo>
                  <a:pt x="281" y="425"/>
                </a:moveTo>
                <a:cubicBezTo>
                  <a:pt x="285" y="431"/>
                  <a:pt x="289" y="437"/>
                  <a:pt x="293" y="443"/>
                </a:cubicBezTo>
                <a:lnTo>
                  <a:pt x="356" y="394"/>
                </a:lnTo>
                <a:cubicBezTo>
                  <a:pt x="360" y="390"/>
                  <a:pt x="361" y="384"/>
                  <a:pt x="358" y="380"/>
                </a:cubicBezTo>
                <a:cubicBezTo>
                  <a:pt x="355" y="376"/>
                  <a:pt x="348" y="375"/>
                  <a:pt x="345" y="378"/>
                </a:cubicBezTo>
                <a:close/>
                <a:moveTo>
                  <a:pt x="232" y="362"/>
                </a:moveTo>
                <a:cubicBezTo>
                  <a:pt x="236" y="367"/>
                  <a:pt x="240" y="372"/>
                  <a:pt x="244" y="378"/>
                </a:cubicBezTo>
                <a:lnTo>
                  <a:pt x="340" y="303"/>
                </a:lnTo>
                <a:cubicBezTo>
                  <a:pt x="346" y="300"/>
                  <a:pt x="346" y="294"/>
                  <a:pt x="343" y="290"/>
                </a:cubicBezTo>
                <a:cubicBezTo>
                  <a:pt x="339" y="284"/>
                  <a:pt x="334" y="284"/>
                  <a:pt x="329" y="288"/>
                </a:cubicBezTo>
                <a:close/>
                <a:moveTo>
                  <a:pt x="140" y="237"/>
                </a:moveTo>
                <a:cubicBezTo>
                  <a:pt x="144" y="242"/>
                  <a:pt x="148" y="248"/>
                  <a:pt x="152" y="253"/>
                </a:cubicBezTo>
                <a:lnTo>
                  <a:pt x="248" y="179"/>
                </a:lnTo>
                <a:cubicBezTo>
                  <a:pt x="252" y="176"/>
                  <a:pt x="253" y="170"/>
                  <a:pt x="249" y="166"/>
                </a:cubicBezTo>
                <a:cubicBezTo>
                  <a:pt x="246" y="161"/>
                  <a:pt x="240" y="160"/>
                  <a:pt x="236" y="164"/>
                </a:cubicBezTo>
                <a:close/>
                <a:moveTo>
                  <a:pt x="0" y="51"/>
                </a:moveTo>
                <a:cubicBezTo>
                  <a:pt x="4" y="55"/>
                  <a:pt x="7" y="61"/>
                  <a:pt x="11" y="66"/>
                </a:cubicBezTo>
                <a:lnTo>
                  <a:pt x="75" y="18"/>
                </a:lnTo>
                <a:cubicBezTo>
                  <a:pt x="79" y="14"/>
                  <a:pt x="80" y="8"/>
                  <a:pt x="77" y="4"/>
                </a:cubicBezTo>
                <a:cubicBezTo>
                  <a:pt x="73" y="0"/>
                  <a:pt x="67" y="-1"/>
                  <a:pt x="63" y="2"/>
                </a:cubicBezTo>
                <a:close/>
                <a:moveTo>
                  <a:pt x="96" y="179"/>
                </a:moveTo>
                <a:cubicBezTo>
                  <a:pt x="100" y="184"/>
                  <a:pt x="104" y="190"/>
                  <a:pt x="107" y="194"/>
                </a:cubicBezTo>
                <a:lnTo>
                  <a:pt x="171" y="146"/>
                </a:lnTo>
                <a:cubicBezTo>
                  <a:pt x="175" y="143"/>
                  <a:pt x="176" y="137"/>
                  <a:pt x="173" y="132"/>
                </a:cubicBezTo>
                <a:cubicBezTo>
                  <a:pt x="169" y="128"/>
                  <a:pt x="163" y="126"/>
                  <a:pt x="159" y="131"/>
                </a:cubicBezTo>
                <a:close/>
                <a:moveTo>
                  <a:pt x="48" y="114"/>
                </a:moveTo>
                <a:cubicBezTo>
                  <a:pt x="52" y="120"/>
                  <a:pt x="56" y="124"/>
                  <a:pt x="59" y="130"/>
                </a:cubicBezTo>
                <a:lnTo>
                  <a:pt x="156" y="54"/>
                </a:lnTo>
                <a:cubicBezTo>
                  <a:pt x="160" y="51"/>
                  <a:pt x="161" y="45"/>
                  <a:pt x="158" y="41"/>
                </a:cubicBezTo>
                <a:cubicBezTo>
                  <a:pt x="155" y="37"/>
                  <a:pt x="149" y="36"/>
                  <a:pt x="144" y="40"/>
                </a:cubicBezTo>
                <a:close/>
                <a:moveTo>
                  <a:pt x="603" y="856"/>
                </a:moveTo>
                <a:cubicBezTo>
                  <a:pt x="607" y="862"/>
                  <a:pt x="611" y="868"/>
                  <a:pt x="615" y="872"/>
                </a:cubicBezTo>
                <a:lnTo>
                  <a:pt x="711" y="798"/>
                </a:lnTo>
                <a:cubicBezTo>
                  <a:pt x="716" y="794"/>
                  <a:pt x="717" y="788"/>
                  <a:pt x="713" y="784"/>
                </a:cubicBezTo>
                <a:cubicBezTo>
                  <a:pt x="711" y="780"/>
                  <a:pt x="704" y="779"/>
                  <a:pt x="700" y="782"/>
                </a:cubicBezTo>
                <a:close/>
                <a:moveTo>
                  <a:pt x="511" y="733"/>
                </a:moveTo>
                <a:cubicBezTo>
                  <a:pt x="515" y="739"/>
                  <a:pt x="519" y="744"/>
                  <a:pt x="523" y="749"/>
                </a:cubicBezTo>
                <a:lnTo>
                  <a:pt x="618" y="675"/>
                </a:lnTo>
                <a:cubicBezTo>
                  <a:pt x="623" y="671"/>
                  <a:pt x="623" y="665"/>
                  <a:pt x="620" y="661"/>
                </a:cubicBezTo>
                <a:cubicBezTo>
                  <a:pt x="617" y="657"/>
                  <a:pt x="611" y="656"/>
                  <a:pt x="607" y="659"/>
                </a:cubicBezTo>
                <a:close/>
                <a:moveTo>
                  <a:pt x="559" y="798"/>
                </a:moveTo>
                <a:cubicBezTo>
                  <a:pt x="563" y="802"/>
                  <a:pt x="567" y="808"/>
                  <a:pt x="571" y="814"/>
                </a:cubicBezTo>
                <a:lnTo>
                  <a:pt x="633" y="765"/>
                </a:lnTo>
                <a:cubicBezTo>
                  <a:pt x="638" y="762"/>
                  <a:pt x="639" y="756"/>
                  <a:pt x="635" y="752"/>
                </a:cubicBezTo>
                <a:cubicBezTo>
                  <a:pt x="632" y="747"/>
                  <a:pt x="626" y="746"/>
                  <a:pt x="622" y="750"/>
                </a:cubicBezTo>
                <a:close/>
                <a:moveTo>
                  <a:pt x="652" y="922"/>
                </a:moveTo>
                <a:cubicBezTo>
                  <a:pt x="656" y="927"/>
                  <a:pt x="660" y="932"/>
                  <a:pt x="664" y="938"/>
                </a:cubicBezTo>
                <a:lnTo>
                  <a:pt x="727" y="889"/>
                </a:lnTo>
                <a:cubicBezTo>
                  <a:pt x="731" y="886"/>
                  <a:pt x="732" y="880"/>
                  <a:pt x="729" y="875"/>
                </a:cubicBezTo>
                <a:cubicBezTo>
                  <a:pt x="726" y="870"/>
                  <a:pt x="720" y="869"/>
                  <a:pt x="715" y="872"/>
                </a:cubicBezTo>
                <a:close/>
                <a:moveTo>
                  <a:pt x="374" y="550"/>
                </a:moveTo>
                <a:cubicBezTo>
                  <a:pt x="378" y="555"/>
                  <a:pt x="382" y="561"/>
                  <a:pt x="386" y="566"/>
                </a:cubicBezTo>
                <a:lnTo>
                  <a:pt x="449" y="517"/>
                </a:lnTo>
                <a:cubicBezTo>
                  <a:pt x="453" y="514"/>
                  <a:pt x="454" y="508"/>
                  <a:pt x="451" y="503"/>
                </a:cubicBezTo>
                <a:cubicBezTo>
                  <a:pt x="448" y="500"/>
                  <a:pt x="441" y="499"/>
                  <a:pt x="437" y="501"/>
                </a:cubicBezTo>
                <a:close/>
                <a:moveTo>
                  <a:pt x="325" y="485"/>
                </a:moveTo>
                <a:cubicBezTo>
                  <a:pt x="329" y="490"/>
                  <a:pt x="334" y="495"/>
                  <a:pt x="337" y="501"/>
                </a:cubicBezTo>
                <a:lnTo>
                  <a:pt x="434" y="427"/>
                </a:lnTo>
                <a:cubicBezTo>
                  <a:pt x="438" y="423"/>
                  <a:pt x="439" y="418"/>
                  <a:pt x="436" y="412"/>
                </a:cubicBezTo>
                <a:cubicBezTo>
                  <a:pt x="433" y="408"/>
                  <a:pt x="427" y="407"/>
                  <a:pt x="422" y="411"/>
                </a:cubicBezTo>
                <a:close/>
                <a:moveTo>
                  <a:pt x="467" y="674"/>
                </a:moveTo>
                <a:cubicBezTo>
                  <a:pt x="470" y="679"/>
                  <a:pt x="474" y="684"/>
                  <a:pt x="478" y="689"/>
                </a:cubicBezTo>
                <a:lnTo>
                  <a:pt x="542" y="641"/>
                </a:lnTo>
                <a:cubicBezTo>
                  <a:pt x="546" y="639"/>
                  <a:pt x="547" y="632"/>
                  <a:pt x="543" y="628"/>
                </a:cubicBezTo>
                <a:cubicBezTo>
                  <a:pt x="540" y="622"/>
                  <a:pt x="534" y="622"/>
                  <a:pt x="530" y="625"/>
                </a:cubicBezTo>
                <a:close/>
                <a:moveTo>
                  <a:pt x="418" y="609"/>
                </a:moveTo>
                <a:cubicBezTo>
                  <a:pt x="422" y="614"/>
                  <a:pt x="426" y="619"/>
                  <a:pt x="430" y="624"/>
                </a:cubicBezTo>
                <a:lnTo>
                  <a:pt x="527" y="551"/>
                </a:lnTo>
                <a:cubicBezTo>
                  <a:pt x="531" y="548"/>
                  <a:pt x="532" y="541"/>
                  <a:pt x="529" y="537"/>
                </a:cubicBezTo>
                <a:cubicBezTo>
                  <a:pt x="525" y="532"/>
                  <a:pt x="519" y="531"/>
                  <a:pt x="515" y="535"/>
                </a:cubicBezTo>
                <a:close/>
                <a:moveTo>
                  <a:pt x="995" y="896"/>
                </a:moveTo>
                <a:lnTo>
                  <a:pt x="1010" y="884"/>
                </a:lnTo>
                <a:lnTo>
                  <a:pt x="940" y="790"/>
                </a:lnTo>
                <a:cubicBezTo>
                  <a:pt x="937" y="787"/>
                  <a:pt x="930" y="785"/>
                  <a:pt x="926" y="788"/>
                </a:cubicBezTo>
                <a:cubicBezTo>
                  <a:pt x="921" y="791"/>
                  <a:pt x="920" y="798"/>
                  <a:pt x="925" y="802"/>
                </a:cubicBezTo>
                <a:close/>
                <a:moveTo>
                  <a:pt x="936" y="941"/>
                </a:moveTo>
                <a:lnTo>
                  <a:pt x="952" y="929"/>
                </a:lnTo>
                <a:lnTo>
                  <a:pt x="907" y="869"/>
                </a:lnTo>
                <a:cubicBezTo>
                  <a:pt x="904" y="864"/>
                  <a:pt x="898" y="864"/>
                  <a:pt x="894" y="868"/>
                </a:cubicBezTo>
                <a:cubicBezTo>
                  <a:pt x="890" y="870"/>
                  <a:pt x="889" y="877"/>
                  <a:pt x="892" y="880"/>
                </a:cubicBezTo>
                <a:close/>
                <a:moveTo>
                  <a:pt x="1058" y="847"/>
                </a:moveTo>
                <a:lnTo>
                  <a:pt x="1075" y="835"/>
                </a:lnTo>
                <a:lnTo>
                  <a:pt x="1029" y="775"/>
                </a:lnTo>
                <a:cubicBezTo>
                  <a:pt x="1026" y="771"/>
                  <a:pt x="1020" y="770"/>
                  <a:pt x="1016" y="773"/>
                </a:cubicBezTo>
                <a:cubicBezTo>
                  <a:pt x="1012" y="776"/>
                  <a:pt x="1011" y="782"/>
                  <a:pt x="1014" y="788"/>
                </a:cubicBezTo>
                <a:close/>
                <a:moveTo>
                  <a:pt x="873" y="990"/>
                </a:moveTo>
                <a:lnTo>
                  <a:pt x="888" y="978"/>
                </a:lnTo>
                <a:lnTo>
                  <a:pt x="818" y="885"/>
                </a:lnTo>
                <a:cubicBezTo>
                  <a:pt x="815" y="880"/>
                  <a:pt x="809" y="879"/>
                  <a:pt x="805" y="883"/>
                </a:cubicBezTo>
                <a:cubicBezTo>
                  <a:pt x="800" y="886"/>
                  <a:pt x="799" y="892"/>
                  <a:pt x="803" y="896"/>
                </a:cubicBezTo>
                <a:close/>
                <a:moveTo>
                  <a:pt x="1259" y="599"/>
                </a:moveTo>
                <a:lnTo>
                  <a:pt x="1302" y="660"/>
                </a:lnTo>
                <a:lnTo>
                  <a:pt x="1318" y="648"/>
                </a:lnTo>
                <a:lnTo>
                  <a:pt x="1274" y="588"/>
                </a:lnTo>
                <a:cubicBezTo>
                  <a:pt x="1271" y="582"/>
                  <a:pt x="1265" y="582"/>
                  <a:pt x="1260" y="586"/>
                </a:cubicBezTo>
                <a:cubicBezTo>
                  <a:pt x="1256" y="589"/>
                  <a:pt x="1255" y="595"/>
                  <a:pt x="1259" y="599"/>
                </a:cubicBezTo>
                <a:close/>
                <a:moveTo>
                  <a:pt x="1240" y="708"/>
                </a:moveTo>
                <a:lnTo>
                  <a:pt x="1255" y="696"/>
                </a:lnTo>
                <a:lnTo>
                  <a:pt x="1184" y="602"/>
                </a:lnTo>
                <a:cubicBezTo>
                  <a:pt x="1181" y="598"/>
                  <a:pt x="1175" y="597"/>
                  <a:pt x="1171" y="601"/>
                </a:cubicBezTo>
                <a:cubicBezTo>
                  <a:pt x="1167" y="604"/>
                  <a:pt x="1166" y="610"/>
                  <a:pt x="1169" y="614"/>
                </a:cubicBezTo>
                <a:close/>
                <a:moveTo>
                  <a:pt x="1181" y="753"/>
                </a:moveTo>
                <a:lnTo>
                  <a:pt x="1196" y="742"/>
                </a:lnTo>
                <a:lnTo>
                  <a:pt x="1152" y="681"/>
                </a:lnTo>
                <a:cubicBezTo>
                  <a:pt x="1149" y="677"/>
                  <a:pt x="1143" y="676"/>
                  <a:pt x="1138" y="679"/>
                </a:cubicBezTo>
                <a:cubicBezTo>
                  <a:pt x="1133" y="683"/>
                  <a:pt x="1133" y="689"/>
                  <a:pt x="1136" y="693"/>
                </a:cubicBezTo>
                <a:close/>
                <a:moveTo>
                  <a:pt x="1046" y="708"/>
                </a:moveTo>
                <a:cubicBezTo>
                  <a:pt x="1043" y="704"/>
                  <a:pt x="1044" y="698"/>
                  <a:pt x="1048" y="694"/>
                </a:cubicBezTo>
                <a:cubicBezTo>
                  <a:pt x="1052" y="691"/>
                  <a:pt x="1058" y="692"/>
                  <a:pt x="1063" y="696"/>
                </a:cubicBezTo>
                <a:lnTo>
                  <a:pt x="1132" y="790"/>
                </a:lnTo>
                <a:lnTo>
                  <a:pt x="1117" y="801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72" name="Freeform: Shape 644">
            <a:extLst>
              <a:ext uri="{FF2B5EF4-FFF2-40B4-BE49-F238E27FC236}">
                <a16:creationId xmlns:a16="http://schemas.microsoft.com/office/drawing/2014/main" xmlns="" id="{30885FC0-640F-9F47-9F59-2ABFF9E2691F}"/>
              </a:ext>
            </a:extLst>
          </p:cNvPr>
          <p:cNvSpPr/>
          <p:nvPr/>
        </p:nvSpPr>
        <p:spPr>
          <a:xfrm>
            <a:off x="9655149" y="12134052"/>
            <a:ext cx="565277" cy="4251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0" h="271">
                <a:moveTo>
                  <a:pt x="360" y="152"/>
                </a:moveTo>
                <a:lnTo>
                  <a:pt x="0" y="0"/>
                </a:lnTo>
                <a:lnTo>
                  <a:pt x="204" y="271"/>
                </a:lnTo>
                <a:close/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73" name="Freeform: Shape 645">
            <a:extLst>
              <a:ext uri="{FF2B5EF4-FFF2-40B4-BE49-F238E27FC236}">
                <a16:creationId xmlns:a16="http://schemas.microsoft.com/office/drawing/2014/main" xmlns="" id="{1C6772FB-9D03-284E-B828-DCDFCBA9846F}"/>
              </a:ext>
            </a:extLst>
          </p:cNvPr>
          <p:cNvSpPr/>
          <p:nvPr/>
        </p:nvSpPr>
        <p:spPr>
          <a:xfrm>
            <a:off x="8491528" y="11208195"/>
            <a:ext cx="2509893" cy="192256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95" h="1222">
                <a:moveTo>
                  <a:pt x="6" y="51"/>
                </a:moveTo>
                <a:cubicBezTo>
                  <a:pt x="-3" y="40"/>
                  <a:pt x="-2" y="23"/>
                  <a:pt x="6" y="12"/>
                </a:cubicBezTo>
                <a:cubicBezTo>
                  <a:pt x="15" y="1"/>
                  <a:pt x="31" y="-3"/>
                  <a:pt x="44" y="2"/>
                </a:cubicBezTo>
                <a:lnTo>
                  <a:pt x="1576" y="649"/>
                </a:lnTo>
                <a:cubicBezTo>
                  <a:pt x="1580" y="652"/>
                  <a:pt x="1585" y="656"/>
                  <a:pt x="1588" y="660"/>
                </a:cubicBezTo>
                <a:cubicBezTo>
                  <a:pt x="1592" y="664"/>
                  <a:pt x="1594" y="669"/>
                  <a:pt x="1595" y="675"/>
                </a:cubicBezTo>
                <a:cubicBezTo>
                  <a:pt x="1596" y="687"/>
                  <a:pt x="1591" y="698"/>
                  <a:pt x="1583" y="704"/>
                </a:cubicBezTo>
                <a:lnTo>
                  <a:pt x="918" y="1215"/>
                </a:lnTo>
                <a:cubicBezTo>
                  <a:pt x="904" y="1226"/>
                  <a:pt x="884" y="1223"/>
                  <a:pt x="874" y="1209"/>
                </a:cubicBezTo>
                <a:close/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74" name="Freeform: Shape 646">
            <a:extLst>
              <a:ext uri="{FF2B5EF4-FFF2-40B4-BE49-F238E27FC236}">
                <a16:creationId xmlns:a16="http://schemas.microsoft.com/office/drawing/2014/main" xmlns="" id="{43496846-FB72-3A4C-92DC-A0516EC7B42F}"/>
              </a:ext>
            </a:extLst>
          </p:cNvPr>
          <p:cNvSpPr/>
          <p:nvPr/>
        </p:nvSpPr>
        <p:spPr>
          <a:xfrm>
            <a:off x="20927622" y="12062409"/>
            <a:ext cx="362155" cy="34483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1" h="220">
                <a:moveTo>
                  <a:pt x="63" y="220"/>
                </a:moveTo>
                <a:lnTo>
                  <a:pt x="0" y="145"/>
                </a:lnTo>
                <a:lnTo>
                  <a:pt x="169" y="0"/>
                </a:lnTo>
                <a:lnTo>
                  <a:pt x="231" y="76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75" name="Freeform: Shape 647">
            <a:extLst>
              <a:ext uri="{FF2B5EF4-FFF2-40B4-BE49-F238E27FC236}">
                <a16:creationId xmlns:a16="http://schemas.microsoft.com/office/drawing/2014/main" xmlns="" id="{9EC349D9-10D1-964F-9D4A-94FCA8843973}"/>
              </a:ext>
            </a:extLst>
          </p:cNvPr>
          <p:cNvSpPr/>
          <p:nvPr/>
        </p:nvSpPr>
        <p:spPr>
          <a:xfrm>
            <a:off x="21108699" y="11174337"/>
            <a:ext cx="1136853" cy="115417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3" h="734">
                <a:moveTo>
                  <a:pt x="594" y="647"/>
                </a:moveTo>
                <a:cubicBezTo>
                  <a:pt x="442" y="778"/>
                  <a:pt x="214" y="758"/>
                  <a:pt x="85" y="603"/>
                </a:cubicBezTo>
                <a:cubicBezTo>
                  <a:pt x="-44" y="448"/>
                  <a:pt x="-24" y="216"/>
                  <a:pt x="129" y="87"/>
                </a:cubicBezTo>
                <a:cubicBezTo>
                  <a:pt x="281" y="-45"/>
                  <a:pt x="510" y="-24"/>
                  <a:pt x="639" y="130"/>
                </a:cubicBezTo>
                <a:cubicBezTo>
                  <a:pt x="767" y="285"/>
                  <a:pt x="747" y="517"/>
                  <a:pt x="594" y="64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76" name="Freeform: Shape 648">
            <a:extLst>
              <a:ext uri="{FF2B5EF4-FFF2-40B4-BE49-F238E27FC236}">
                <a16:creationId xmlns:a16="http://schemas.microsoft.com/office/drawing/2014/main" xmlns="" id="{B13B77BF-BF6E-3943-B3FF-A0B0D374F0CC}"/>
              </a:ext>
            </a:extLst>
          </p:cNvPr>
          <p:cNvSpPr/>
          <p:nvPr/>
        </p:nvSpPr>
        <p:spPr>
          <a:xfrm>
            <a:off x="21017373" y="11083015"/>
            <a:ext cx="1317930" cy="1336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38" h="850">
                <a:moveTo>
                  <a:pt x="171" y="636"/>
                </a:moveTo>
                <a:cubicBezTo>
                  <a:pt x="55" y="498"/>
                  <a:pt x="72" y="291"/>
                  <a:pt x="210" y="173"/>
                </a:cubicBezTo>
                <a:cubicBezTo>
                  <a:pt x="348" y="56"/>
                  <a:pt x="552" y="74"/>
                  <a:pt x="667" y="214"/>
                </a:cubicBezTo>
                <a:cubicBezTo>
                  <a:pt x="782" y="352"/>
                  <a:pt x="765" y="560"/>
                  <a:pt x="628" y="677"/>
                </a:cubicBezTo>
                <a:cubicBezTo>
                  <a:pt x="491" y="793"/>
                  <a:pt x="286" y="776"/>
                  <a:pt x="171" y="636"/>
                </a:cubicBezTo>
                <a:close/>
                <a:moveTo>
                  <a:pt x="740" y="152"/>
                </a:moveTo>
                <a:cubicBezTo>
                  <a:pt x="590" y="-29"/>
                  <a:pt x="327" y="-51"/>
                  <a:pt x="149" y="100"/>
                </a:cubicBezTo>
                <a:cubicBezTo>
                  <a:pt x="-27" y="251"/>
                  <a:pt x="-51" y="519"/>
                  <a:pt x="99" y="698"/>
                </a:cubicBezTo>
                <a:cubicBezTo>
                  <a:pt x="248" y="879"/>
                  <a:pt x="512" y="901"/>
                  <a:pt x="690" y="751"/>
                </a:cubicBezTo>
                <a:cubicBezTo>
                  <a:pt x="866" y="599"/>
                  <a:pt x="888" y="331"/>
                  <a:pt x="740" y="15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77" name="Freeform: Shape 649">
            <a:extLst>
              <a:ext uri="{FF2B5EF4-FFF2-40B4-BE49-F238E27FC236}">
                <a16:creationId xmlns:a16="http://schemas.microsoft.com/office/drawing/2014/main" xmlns="" id="{3446D150-0A5C-1A49-8F71-B612ECDB137A}"/>
              </a:ext>
            </a:extLst>
          </p:cNvPr>
          <p:cNvSpPr/>
          <p:nvPr/>
        </p:nvSpPr>
        <p:spPr>
          <a:xfrm>
            <a:off x="20165521" y="12175779"/>
            <a:ext cx="969946" cy="90381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17" h="575">
                <a:moveTo>
                  <a:pt x="617" y="161"/>
                </a:moveTo>
                <a:cubicBezTo>
                  <a:pt x="620" y="144"/>
                  <a:pt x="600" y="105"/>
                  <a:pt x="568" y="66"/>
                </a:cubicBezTo>
                <a:cubicBezTo>
                  <a:pt x="536" y="27"/>
                  <a:pt x="502" y="1"/>
                  <a:pt x="484" y="1"/>
                </a:cubicBezTo>
                <a:cubicBezTo>
                  <a:pt x="468" y="-2"/>
                  <a:pt x="451" y="2"/>
                  <a:pt x="438" y="13"/>
                </a:cubicBezTo>
                <a:lnTo>
                  <a:pt x="19" y="370"/>
                </a:lnTo>
                <a:cubicBezTo>
                  <a:pt x="6" y="381"/>
                  <a:pt x="0" y="397"/>
                  <a:pt x="1" y="413"/>
                </a:cubicBezTo>
                <a:cubicBezTo>
                  <a:pt x="-3" y="431"/>
                  <a:pt x="16" y="470"/>
                  <a:pt x="48" y="509"/>
                </a:cubicBezTo>
                <a:cubicBezTo>
                  <a:pt x="81" y="548"/>
                  <a:pt x="115" y="574"/>
                  <a:pt x="133" y="574"/>
                </a:cubicBezTo>
                <a:cubicBezTo>
                  <a:pt x="149" y="577"/>
                  <a:pt x="166" y="573"/>
                  <a:pt x="179" y="562"/>
                </a:cubicBezTo>
                <a:lnTo>
                  <a:pt x="597" y="205"/>
                </a:lnTo>
                <a:cubicBezTo>
                  <a:pt x="611" y="194"/>
                  <a:pt x="617" y="178"/>
                  <a:pt x="617" y="161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78" name="Freeform: Shape 650">
            <a:extLst>
              <a:ext uri="{FF2B5EF4-FFF2-40B4-BE49-F238E27FC236}">
                <a16:creationId xmlns:a16="http://schemas.microsoft.com/office/drawing/2014/main" xmlns="" id="{95660542-A5A6-BA44-A9C6-7E4A46A5ABA3}"/>
              </a:ext>
            </a:extLst>
          </p:cNvPr>
          <p:cNvSpPr/>
          <p:nvPr/>
        </p:nvSpPr>
        <p:spPr>
          <a:xfrm>
            <a:off x="20165521" y="12759951"/>
            <a:ext cx="277127" cy="31964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7" h="204">
                <a:moveTo>
                  <a:pt x="124" y="74"/>
                </a:moveTo>
                <a:cubicBezTo>
                  <a:pt x="89" y="30"/>
                  <a:pt x="47" y="4"/>
                  <a:pt x="18" y="0"/>
                </a:cubicBezTo>
                <a:cubicBezTo>
                  <a:pt x="6" y="11"/>
                  <a:pt x="0" y="26"/>
                  <a:pt x="1" y="43"/>
                </a:cubicBezTo>
                <a:cubicBezTo>
                  <a:pt x="-3" y="60"/>
                  <a:pt x="16" y="99"/>
                  <a:pt x="48" y="138"/>
                </a:cubicBezTo>
                <a:cubicBezTo>
                  <a:pt x="81" y="177"/>
                  <a:pt x="115" y="203"/>
                  <a:pt x="133" y="203"/>
                </a:cubicBezTo>
                <a:cubicBezTo>
                  <a:pt x="148" y="206"/>
                  <a:pt x="164" y="202"/>
                  <a:pt x="177" y="192"/>
                </a:cubicBezTo>
                <a:cubicBezTo>
                  <a:pt x="179" y="162"/>
                  <a:pt x="159" y="116"/>
                  <a:pt x="124" y="74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79" name="Freeform: Shape 651">
            <a:extLst>
              <a:ext uri="{FF2B5EF4-FFF2-40B4-BE49-F238E27FC236}">
                <a16:creationId xmlns:a16="http://schemas.microsoft.com/office/drawing/2014/main" xmlns="" id="{361A6073-6BF0-434C-86EC-901467D72201}"/>
              </a:ext>
            </a:extLst>
          </p:cNvPr>
          <p:cNvSpPr/>
          <p:nvPr/>
        </p:nvSpPr>
        <p:spPr>
          <a:xfrm>
            <a:off x="20195438" y="11152297"/>
            <a:ext cx="2171357" cy="199499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80" h="1268">
                <a:moveTo>
                  <a:pt x="1282" y="150"/>
                </a:moveTo>
                <a:cubicBezTo>
                  <a:pt x="1133" y="-29"/>
                  <a:pt x="868" y="-51"/>
                  <a:pt x="691" y="100"/>
                </a:cubicBezTo>
                <a:cubicBezTo>
                  <a:pt x="527" y="240"/>
                  <a:pt x="496" y="481"/>
                  <a:pt x="611" y="659"/>
                </a:cubicBezTo>
                <a:lnTo>
                  <a:pt x="534" y="724"/>
                </a:lnTo>
                <a:cubicBezTo>
                  <a:pt x="514" y="706"/>
                  <a:pt x="496" y="695"/>
                  <a:pt x="485" y="695"/>
                </a:cubicBezTo>
                <a:cubicBezTo>
                  <a:pt x="468" y="691"/>
                  <a:pt x="451" y="696"/>
                  <a:pt x="438" y="707"/>
                </a:cubicBezTo>
                <a:lnTo>
                  <a:pt x="19" y="1064"/>
                </a:lnTo>
                <a:cubicBezTo>
                  <a:pt x="19" y="1064"/>
                  <a:pt x="19" y="1065"/>
                  <a:pt x="18" y="1065"/>
                </a:cubicBezTo>
                <a:lnTo>
                  <a:pt x="18" y="1066"/>
                </a:lnTo>
                <a:cubicBezTo>
                  <a:pt x="9" y="1074"/>
                  <a:pt x="3" y="1084"/>
                  <a:pt x="1" y="1096"/>
                </a:cubicBezTo>
                <a:cubicBezTo>
                  <a:pt x="0" y="1100"/>
                  <a:pt x="0" y="1104"/>
                  <a:pt x="0" y="1107"/>
                </a:cubicBezTo>
                <a:cubicBezTo>
                  <a:pt x="-3" y="1125"/>
                  <a:pt x="16" y="1164"/>
                  <a:pt x="49" y="1204"/>
                </a:cubicBezTo>
                <a:cubicBezTo>
                  <a:pt x="81" y="1242"/>
                  <a:pt x="115" y="1267"/>
                  <a:pt x="134" y="1267"/>
                </a:cubicBezTo>
                <a:cubicBezTo>
                  <a:pt x="137" y="1268"/>
                  <a:pt x="141" y="1268"/>
                  <a:pt x="145" y="1268"/>
                </a:cubicBezTo>
                <a:cubicBezTo>
                  <a:pt x="156" y="1268"/>
                  <a:pt x="167" y="1265"/>
                  <a:pt x="177" y="1257"/>
                </a:cubicBezTo>
                <a:cubicBezTo>
                  <a:pt x="177" y="1256"/>
                  <a:pt x="177" y="1256"/>
                  <a:pt x="179" y="1256"/>
                </a:cubicBezTo>
                <a:lnTo>
                  <a:pt x="180" y="1255"/>
                </a:lnTo>
                <a:lnTo>
                  <a:pt x="598" y="898"/>
                </a:lnTo>
                <a:cubicBezTo>
                  <a:pt x="611" y="887"/>
                  <a:pt x="617" y="871"/>
                  <a:pt x="617" y="855"/>
                </a:cubicBezTo>
                <a:cubicBezTo>
                  <a:pt x="619" y="844"/>
                  <a:pt x="611" y="823"/>
                  <a:pt x="597" y="799"/>
                </a:cubicBezTo>
                <a:lnTo>
                  <a:pt x="673" y="735"/>
                </a:lnTo>
                <a:cubicBezTo>
                  <a:pt x="826" y="880"/>
                  <a:pt x="1066" y="889"/>
                  <a:pt x="1231" y="750"/>
                </a:cubicBezTo>
                <a:cubicBezTo>
                  <a:pt x="1407" y="598"/>
                  <a:pt x="1431" y="331"/>
                  <a:pt x="1282" y="150"/>
                </a:cubicBezTo>
                <a:close/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80" name="Freeform: Shape 652">
            <a:extLst>
              <a:ext uri="{FF2B5EF4-FFF2-40B4-BE49-F238E27FC236}">
                <a16:creationId xmlns:a16="http://schemas.microsoft.com/office/drawing/2014/main" xmlns="" id="{2159F575-48E0-214E-B565-7264B8A92024}"/>
              </a:ext>
            </a:extLst>
          </p:cNvPr>
          <p:cNvSpPr/>
          <p:nvPr/>
        </p:nvSpPr>
        <p:spPr>
          <a:xfrm>
            <a:off x="21196876" y="11303457"/>
            <a:ext cx="1020333" cy="103450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9" h="658">
                <a:moveTo>
                  <a:pt x="77" y="541"/>
                </a:moveTo>
                <a:cubicBezTo>
                  <a:pt x="-39" y="402"/>
                  <a:pt x="-22" y="194"/>
                  <a:pt x="115" y="77"/>
                </a:cubicBezTo>
                <a:cubicBezTo>
                  <a:pt x="253" y="-39"/>
                  <a:pt x="458" y="-22"/>
                  <a:pt x="574" y="117"/>
                </a:cubicBezTo>
                <a:cubicBezTo>
                  <a:pt x="689" y="256"/>
                  <a:pt x="671" y="464"/>
                  <a:pt x="534" y="581"/>
                </a:cubicBezTo>
                <a:cubicBezTo>
                  <a:pt x="396" y="698"/>
                  <a:pt x="193" y="680"/>
                  <a:pt x="77" y="541"/>
                </a:cubicBezTo>
                <a:close/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46D15E1-5D68-6249-86C2-FB9D0AD77449}"/>
              </a:ext>
            </a:extLst>
          </p:cNvPr>
          <p:cNvGrpSpPr/>
          <p:nvPr/>
        </p:nvGrpSpPr>
        <p:grpSpPr>
          <a:xfrm>
            <a:off x="11887441" y="11106625"/>
            <a:ext cx="1645440" cy="1870614"/>
            <a:chOff x="11887441" y="11106625"/>
            <a:chExt cx="1645440" cy="1870614"/>
          </a:xfrm>
        </p:grpSpPr>
        <p:sp>
          <p:nvSpPr>
            <p:cNvPr id="981" name="Freeform: Shape 653">
              <a:extLst>
                <a:ext uri="{FF2B5EF4-FFF2-40B4-BE49-F238E27FC236}">
                  <a16:creationId xmlns:a16="http://schemas.microsoft.com/office/drawing/2014/main" xmlns="" id="{A524F0F8-2CF5-A644-8EE2-BEFFD6C2183F}"/>
                </a:ext>
              </a:extLst>
            </p:cNvPr>
            <p:cNvSpPr/>
            <p:nvPr/>
          </p:nvSpPr>
          <p:spPr>
            <a:xfrm>
              <a:off x="11887441" y="11106625"/>
              <a:ext cx="1576158" cy="18422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02" h="1171">
                  <a:moveTo>
                    <a:pt x="1002" y="1044"/>
                  </a:moveTo>
                  <a:cubicBezTo>
                    <a:pt x="1003" y="1079"/>
                    <a:pt x="980" y="1107"/>
                    <a:pt x="947" y="1110"/>
                  </a:cubicBezTo>
                  <a:lnTo>
                    <a:pt x="138" y="1171"/>
                  </a:lnTo>
                  <a:cubicBezTo>
                    <a:pt x="104" y="1174"/>
                    <a:pt x="75" y="1149"/>
                    <a:pt x="72" y="1115"/>
                  </a:cubicBezTo>
                  <a:lnTo>
                    <a:pt x="0" y="126"/>
                  </a:lnTo>
                  <a:cubicBezTo>
                    <a:pt x="-3" y="93"/>
                    <a:pt x="22" y="64"/>
                    <a:pt x="55" y="62"/>
                  </a:cubicBezTo>
                  <a:lnTo>
                    <a:pt x="866" y="0"/>
                  </a:lnTo>
                  <a:cubicBezTo>
                    <a:pt x="898" y="-2"/>
                    <a:pt x="927" y="22"/>
                    <a:pt x="929" y="57"/>
                  </a:cubicBez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82" name="Freeform: Shape 654">
              <a:extLst>
                <a:ext uri="{FF2B5EF4-FFF2-40B4-BE49-F238E27FC236}">
                  <a16:creationId xmlns:a16="http://schemas.microsoft.com/office/drawing/2014/main" xmlns="" id="{1B549B63-9954-2D4A-87DC-11008FA13F70}"/>
                </a:ext>
              </a:extLst>
            </p:cNvPr>
            <p:cNvSpPr/>
            <p:nvPr/>
          </p:nvSpPr>
          <p:spPr>
            <a:xfrm>
              <a:off x="12019702" y="11251491"/>
              <a:ext cx="1237626" cy="53693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87" h="342">
                  <a:moveTo>
                    <a:pt x="787" y="265"/>
                  </a:moveTo>
                  <a:cubicBezTo>
                    <a:pt x="787" y="276"/>
                    <a:pt x="779" y="285"/>
                    <a:pt x="768" y="286"/>
                  </a:cubicBezTo>
                  <a:lnTo>
                    <a:pt x="39" y="342"/>
                  </a:lnTo>
                  <a:cubicBezTo>
                    <a:pt x="28" y="342"/>
                    <a:pt x="18" y="334"/>
                    <a:pt x="18" y="322"/>
                  </a:cubicBezTo>
                  <a:lnTo>
                    <a:pt x="0" y="78"/>
                  </a:lnTo>
                  <a:cubicBezTo>
                    <a:pt x="-1" y="66"/>
                    <a:pt x="7" y="57"/>
                    <a:pt x="18" y="56"/>
                  </a:cubicBezTo>
                  <a:lnTo>
                    <a:pt x="748" y="0"/>
                  </a:lnTo>
                  <a:cubicBezTo>
                    <a:pt x="759" y="-1"/>
                    <a:pt x="768" y="8"/>
                    <a:pt x="769" y="1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83" name="Freeform: Shape 655">
              <a:extLst>
                <a:ext uri="{FF2B5EF4-FFF2-40B4-BE49-F238E27FC236}">
                  <a16:creationId xmlns:a16="http://schemas.microsoft.com/office/drawing/2014/main" xmlns="" id="{5C3C1F5B-A4B8-934A-9BA9-1102E98E23D7}"/>
                </a:ext>
              </a:extLst>
            </p:cNvPr>
            <p:cNvSpPr/>
            <p:nvPr/>
          </p:nvSpPr>
          <p:spPr>
            <a:xfrm>
              <a:off x="12088988" y="11993122"/>
              <a:ext cx="212569" cy="18422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6" h="118">
                  <a:moveTo>
                    <a:pt x="136" y="91"/>
                  </a:moveTo>
                  <a:cubicBezTo>
                    <a:pt x="137" y="102"/>
                    <a:pt x="129" y="110"/>
                    <a:pt x="119" y="111"/>
                  </a:cubicBezTo>
                  <a:lnTo>
                    <a:pt x="24" y="118"/>
                  </a:lnTo>
                  <a:cubicBezTo>
                    <a:pt x="14" y="119"/>
                    <a:pt x="5" y="111"/>
                    <a:pt x="4" y="101"/>
                  </a:cubicBezTo>
                  <a:lnTo>
                    <a:pt x="0" y="28"/>
                  </a:lnTo>
                  <a:cubicBezTo>
                    <a:pt x="-2" y="18"/>
                    <a:pt x="6" y="9"/>
                    <a:pt x="17" y="8"/>
                  </a:cubicBezTo>
                  <a:lnTo>
                    <a:pt x="111" y="0"/>
                  </a:lnTo>
                  <a:cubicBezTo>
                    <a:pt x="121" y="-1"/>
                    <a:pt x="130" y="8"/>
                    <a:pt x="131" y="1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84" name="Freeform: Shape 656">
              <a:extLst>
                <a:ext uri="{FF2B5EF4-FFF2-40B4-BE49-F238E27FC236}">
                  <a16:creationId xmlns:a16="http://schemas.microsoft.com/office/drawing/2014/main" xmlns="" id="{B19C8A76-428A-E74D-B615-B57E2CB469C1}"/>
                </a:ext>
              </a:extLst>
            </p:cNvPr>
            <p:cNvSpPr/>
            <p:nvPr/>
          </p:nvSpPr>
          <p:spPr>
            <a:xfrm>
              <a:off x="12413349" y="11971073"/>
              <a:ext cx="214144" cy="18265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7" h="117">
                  <a:moveTo>
                    <a:pt x="137" y="90"/>
                  </a:moveTo>
                  <a:cubicBezTo>
                    <a:pt x="138" y="100"/>
                    <a:pt x="130" y="109"/>
                    <a:pt x="120" y="110"/>
                  </a:cubicBezTo>
                  <a:lnTo>
                    <a:pt x="25" y="117"/>
                  </a:lnTo>
                  <a:cubicBezTo>
                    <a:pt x="15" y="118"/>
                    <a:pt x="6" y="110"/>
                    <a:pt x="5" y="100"/>
                  </a:cubicBezTo>
                  <a:lnTo>
                    <a:pt x="0" y="27"/>
                  </a:lnTo>
                  <a:cubicBezTo>
                    <a:pt x="-1" y="16"/>
                    <a:pt x="7" y="6"/>
                    <a:pt x="17" y="6"/>
                  </a:cubicBezTo>
                  <a:lnTo>
                    <a:pt x="112" y="0"/>
                  </a:lnTo>
                  <a:cubicBezTo>
                    <a:pt x="122" y="-1"/>
                    <a:pt x="131" y="6"/>
                    <a:pt x="132" y="1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85" name="Freeform: Shape 657">
              <a:extLst>
                <a:ext uri="{FF2B5EF4-FFF2-40B4-BE49-F238E27FC236}">
                  <a16:creationId xmlns:a16="http://schemas.microsoft.com/office/drawing/2014/main" xmlns="" id="{FEB2F0A6-8AE0-894D-AE2B-5D6671450D98}"/>
                </a:ext>
              </a:extLst>
            </p:cNvPr>
            <p:cNvSpPr/>
            <p:nvPr/>
          </p:nvSpPr>
          <p:spPr>
            <a:xfrm>
              <a:off x="12737718" y="11942735"/>
              <a:ext cx="215719" cy="18580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8" h="119">
                  <a:moveTo>
                    <a:pt x="138" y="91"/>
                  </a:moveTo>
                  <a:cubicBezTo>
                    <a:pt x="138" y="101"/>
                    <a:pt x="131" y="110"/>
                    <a:pt x="121" y="112"/>
                  </a:cubicBezTo>
                  <a:lnTo>
                    <a:pt x="26" y="119"/>
                  </a:lnTo>
                  <a:cubicBezTo>
                    <a:pt x="15" y="119"/>
                    <a:pt x="6" y="112"/>
                    <a:pt x="6" y="101"/>
                  </a:cubicBezTo>
                  <a:lnTo>
                    <a:pt x="0" y="28"/>
                  </a:lnTo>
                  <a:cubicBezTo>
                    <a:pt x="0" y="18"/>
                    <a:pt x="7" y="8"/>
                    <a:pt x="18" y="7"/>
                  </a:cubicBezTo>
                  <a:lnTo>
                    <a:pt x="111" y="0"/>
                  </a:lnTo>
                  <a:cubicBezTo>
                    <a:pt x="123" y="0"/>
                    <a:pt x="132" y="7"/>
                    <a:pt x="132" y="1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86" name="Freeform: Shape 658">
              <a:extLst>
                <a:ext uri="{FF2B5EF4-FFF2-40B4-BE49-F238E27FC236}">
                  <a16:creationId xmlns:a16="http://schemas.microsoft.com/office/drawing/2014/main" xmlns="" id="{713E350F-E627-7341-A489-E252FC754567}"/>
                </a:ext>
              </a:extLst>
            </p:cNvPr>
            <p:cNvSpPr/>
            <p:nvPr/>
          </p:nvSpPr>
          <p:spPr>
            <a:xfrm>
              <a:off x="13065233" y="11919112"/>
              <a:ext cx="214144" cy="18580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7" h="119">
                  <a:moveTo>
                    <a:pt x="137" y="91"/>
                  </a:moveTo>
                  <a:cubicBezTo>
                    <a:pt x="138" y="102"/>
                    <a:pt x="130" y="111"/>
                    <a:pt x="120" y="112"/>
                  </a:cubicBezTo>
                  <a:lnTo>
                    <a:pt x="25" y="119"/>
                  </a:lnTo>
                  <a:cubicBezTo>
                    <a:pt x="15" y="119"/>
                    <a:pt x="6" y="112"/>
                    <a:pt x="5" y="100"/>
                  </a:cubicBezTo>
                  <a:lnTo>
                    <a:pt x="0" y="27"/>
                  </a:lnTo>
                  <a:cubicBezTo>
                    <a:pt x="-1" y="17"/>
                    <a:pt x="7" y="8"/>
                    <a:pt x="17" y="7"/>
                  </a:cubicBezTo>
                  <a:lnTo>
                    <a:pt x="111" y="0"/>
                  </a:lnTo>
                  <a:cubicBezTo>
                    <a:pt x="121" y="-1"/>
                    <a:pt x="131" y="7"/>
                    <a:pt x="131" y="17"/>
                  </a:cubicBez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87" name="Freeform: Shape 659">
              <a:extLst>
                <a:ext uri="{FF2B5EF4-FFF2-40B4-BE49-F238E27FC236}">
                  <a16:creationId xmlns:a16="http://schemas.microsoft.com/office/drawing/2014/main" xmlns="" id="{A7D63A6D-6F4A-5244-B16C-B2BB4F20AF39}"/>
                </a:ext>
              </a:extLst>
            </p:cNvPr>
            <p:cNvSpPr/>
            <p:nvPr/>
          </p:nvSpPr>
          <p:spPr>
            <a:xfrm>
              <a:off x="12107883" y="12248205"/>
              <a:ext cx="214144" cy="18422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7" h="118">
                  <a:moveTo>
                    <a:pt x="137" y="91"/>
                  </a:moveTo>
                  <a:cubicBezTo>
                    <a:pt x="137" y="101"/>
                    <a:pt x="130" y="110"/>
                    <a:pt x="119" y="111"/>
                  </a:cubicBezTo>
                  <a:lnTo>
                    <a:pt x="26" y="118"/>
                  </a:lnTo>
                  <a:cubicBezTo>
                    <a:pt x="15" y="118"/>
                    <a:pt x="6" y="111"/>
                    <a:pt x="6" y="100"/>
                  </a:cubicBezTo>
                  <a:lnTo>
                    <a:pt x="0" y="27"/>
                  </a:lnTo>
                  <a:cubicBezTo>
                    <a:pt x="0" y="17"/>
                    <a:pt x="7" y="8"/>
                    <a:pt x="17" y="7"/>
                  </a:cubicBezTo>
                  <a:lnTo>
                    <a:pt x="111" y="0"/>
                  </a:lnTo>
                  <a:cubicBezTo>
                    <a:pt x="122" y="0"/>
                    <a:pt x="131" y="7"/>
                    <a:pt x="131" y="1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88" name="Freeform: Shape 660">
              <a:extLst>
                <a:ext uri="{FF2B5EF4-FFF2-40B4-BE49-F238E27FC236}">
                  <a16:creationId xmlns:a16="http://schemas.microsoft.com/office/drawing/2014/main" xmlns="" id="{205A6A51-5B36-404E-8AEF-04D10407C4F5}"/>
                </a:ext>
              </a:extLst>
            </p:cNvPr>
            <p:cNvSpPr/>
            <p:nvPr/>
          </p:nvSpPr>
          <p:spPr>
            <a:xfrm>
              <a:off x="12432248" y="12223012"/>
              <a:ext cx="214144" cy="18265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7" h="117">
                  <a:moveTo>
                    <a:pt x="137" y="91"/>
                  </a:moveTo>
                  <a:cubicBezTo>
                    <a:pt x="138" y="101"/>
                    <a:pt x="130" y="110"/>
                    <a:pt x="120" y="111"/>
                  </a:cubicBezTo>
                  <a:lnTo>
                    <a:pt x="26" y="117"/>
                  </a:lnTo>
                  <a:cubicBezTo>
                    <a:pt x="15" y="118"/>
                    <a:pt x="6" y="111"/>
                    <a:pt x="5" y="100"/>
                  </a:cubicBezTo>
                  <a:lnTo>
                    <a:pt x="0" y="27"/>
                  </a:lnTo>
                  <a:cubicBezTo>
                    <a:pt x="-1" y="17"/>
                    <a:pt x="8" y="8"/>
                    <a:pt x="18" y="7"/>
                  </a:cubicBezTo>
                  <a:lnTo>
                    <a:pt x="112" y="0"/>
                  </a:lnTo>
                  <a:cubicBezTo>
                    <a:pt x="122" y="-1"/>
                    <a:pt x="131" y="7"/>
                    <a:pt x="132" y="1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89" name="Freeform: Shape 661">
              <a:extLst>
                <a:ext uri="{FF2B5EF4-FFF2-40B4-BE49-F238E27FC236}">
                  <a16:creationId xmlns:a16="http://schemas.microsoft.com/office/drawing/2014/main" xmlns="" id="{91F772B2-6542-634E-8916-EBB6C5337DA3}"/>
                </a:ext>
              </a:extLst>
            </p:cNvPr>
            <p:cNvSpPr/>
            <p:nvPr/>
          </p:nvSpPr>
          <p:spPr>
            <a:xfrm>
              <a:off x="12756614" y="12197814"/>
              <a:ext cx="214144" cy="18422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7" h="118">
                  <a:moveTo>
                    <a:pt x="137" y="91"/>
                  </a:moveTo>
                  <a:cubicBezTo>
                    <a:pt x="138" y="102"/>
                    <a:pt x="131" y="111"/>
                    <a:pt x="120" y="111"/>
                  </a:cubicBezTo>
                  <a:lnTo>
                    <a:pt x="25" y="118"/>
                  </a:lnTo>
                  <a:cubicBezTo>
                    <a:pt x="15" y="119"/>
                    <a:pt x="6" y="111"/>
                    <a:pt x="5" y="101"/>
                  </a:cubicBezTo>
                  <a:lnTo>
                    <a:pt x="0" y="28"/>
                  </a:lnTo>
                  <a:cubicBezTo>
                    <a:pt x="-1" y="17"/>
                    <a:pt x="7" y="8"/>
                    <a:pt x="18" y="7"/>
                  </a:cubicBezTo>
                  <a:lnTo>
                    <a:pt x="111" y="0"/>
                  </a:lnTo>
                  <a:cubicBezTo>
                    <a:pt x="122" y="-1"/>
                    <a:pt x="131" y="7"/>
                    <a:pt x="132" y="1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90" name="Freeform: Shape 662">
              <a:extLst>
                <a:ext uri="{FF2B5EF4-FFF2-40B4-BE49-F238E27FC236}">
                  <a16:creationId xmlns:a16="http://schemas.microsoft.com/office/drawing/2014/main" xmlns="" id="{CD73A4BE-DA0D-2D41-9031-8A3330B2DC2A}"/>
                </a:ext>
              </a:extLst>
            </p:cNvPr>
            <p:cNvSpPr/>
            <p:nvPr/>
          </p:nvSpPr>
          <p:spPr>
            <a:xfrm>
              <a:off x="13084128" y="12174200"/>
              <a:ext cx="214144" cy="18422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7" h="118">
                  <a:moveTo>
                    <a:pt x="137" y="90"/>
                  </a:moveTo>
                  <a:cubicBezTo>
                    <a:pt x="138" y="101"/>
                    <a:pt x="130" y="110"/>
                    <a:pt x="119" y="111"/>
                  </a:cubicBezTo>
                  <a:lnTo>
                    <a:pt x="25" y="118"/>
                  </a:lnTo>
                  <a:cubicBezTo>
                    <a:pt x="15" y="119"/>
                    <a:pt x="6" y="111"/>
                    <a:pt x="5" y="101"/>
                  </a:cubicBezTo>
                  <a:lnTo>
                    <a:pt x="0" y="28"/>
                  </a:lnTo>
                  <a:cubicBezTo>
                    <a:pt x="-1" y="16"/>
                    <a:pt x="6" y="7"/>
                    <a:pt x="17" y="7"/>
                  </a:cubicBezTo>
                  <a:lnTo>
                    <a:pt x="111" y="0"/>
                  </a:lnTo>
                  <a:cubicBezTo>
                    <a:pt x="121" y="-1"/>
                    <a:pt x="130" y="7"/>
                    <a:pt x="132" y="17"/>
                  </a:cubicBez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91" name="Freeform: Shape 663">
              <a:extLst>
                <a:ext uri="{FF2B5EF4-FFF2-40B4-BE49-F238E27FC236}">
                  <a16:creationId xmlns:a16="http://schemas.microsoft.com/office/drawing/2014/main" xmlns="" id="{42578826-D731-AB49-B661-D008A566C2C6}"/>
                </a:ext>
              </a:extLst>
            </p:cNvPr>
            <p:cNvSpPr/>
            <p:nvPr/>
          </p:nvSpPr>
          <p:spPr>
            <a:xfrm>
              <a:off x="12125199" y="12501714"/>
              <a:ext cx="214144" cy="18422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7" h="118">
                  <a:moveTo>
                    <a:pt x="137" y="90"/>
                  </a:moveTo>
                  <a:cubicBezTo>
                    <a:pt x="137" y="101"/>
                    <a:pt x="129" y="110"/>
                    <a:pt x="119" y="111"/>
                  </a:cubicBezTo>
                  <a:lnTo>
                    <a:pt x="25" y="118"/>
                  </a:lnTo>
                  <a:cubicBezTo>
                    <a:pt x="15" y="119"/>
                    <a:pt x="6" y="111"/>
                    <a:pt x="5" y="101"/>
                  </a:cubicBezTo>
                  <a:lnTo>
                    <a:pt x="0" y="27"/>
                  </a:lnTo>
                  <a:cubicBezTo>
                    <a:pt x="-1" y="16"/>
                    <a:pt x="7" y="8"/>
                    <a:pt x="17" y="7"/>
                  </a:cubicBezTo>
                  <a:lnTo>
                    <a:pt x="111" y="0"/>
                  </a:lnTo>
                  <a:cubicBezTo>
                    <a:pt x="121" y="-1"/>
                    <a:pt x="130" y="7"/>
                    <a:pt x="131" y="1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92" name="Freeform: Shape 664">
              <a:extLst>
                <a:ext uri="{FF2B5EF4-FFF2-40B4-BE49-F238E27FC236}">
                  <a16:creationId xmlns:a16="http://schemas.microsoft.com/office/drawing/2014/main" xmlns="" id="{5F677818-824A-FF4E-B713-EF38B16FE6CA}"/>
                </a:ext>
              </a:extLst>
            </p:cNvPr>
            <p:cNvSpPr/>
            <p:nvPr/>
          </p:nvSpPr>
          <p:spPr>
            <a:xfrm>
              <a:off x="12449565" y="12478095"/>
              <a:ext cx="215719" cy="18265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8" h="117">
                  <a:moveTo>
                    <a:pt x="138" y="90"/>
                  </a:moveTo>
                  <a:cubicBezTo>
                    <a:pt x="139" y="100"/>
                    <a:pt x="131" y="109"/>
                    <a:pt x="121" y="110"/>
                  </a:cubicBezTo>
                  <a:lnTo>
                    <a:pt x="27" y="117"/>
                  </a:lnTo>
                  <a:cubicBezTo>
                    <a:pt x="16" y="118"/>
                    <a:pt x="7" y="110"/>
                    <a:pt x="7" y="100"/>
                  </a:cubicBezTo>
                  <a:lnTo>
                    <a:pt x="0" y="26"/>
                  </a:lnTo>
                  <a:cubicBezTo>
                    <a:pt x="0" y="16"/>
                    <a:pt x="8" y="7"/>
                    <a:pt x="19" y="7"/>
                  </a:cubicBezTo>
                  <a:lnTo>
                    <a:pt x="113" y="0"/>
                  </a:lnTo>
                  <a:cubicBezTo>
                    <a:pt x="123" y="-1"/>
                    <a:pt x="132" y="7"/>
                    <a:pt x="133" y="1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93" name="Freeform: Shape 665">
              <a:extLst>
                <a:ext uri="{FF2B5EF4-FFF2-40B4-BE49-F238E27FC236}">
                  <a16:creationId xmlns:a16="http://schemas.microsoft.com/office/drawing/2014/main" xmlns="" id="{25E551AC-333E-A14A-97C1-B95C6953214B}"/>
                </a:ext>
              </a:extLst>
            </p:cNvPr>
            <p:cNvSpPr/>
            <p:nvPr/>
          </p:nvSpPr>
          <p:spPr>
            <a:xfrm>
              <a:off x="12775509" y="12452901"/>
              <a:ext cx="214144" cy="18422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7" h="118">
                  <a:moveTo>
                    <a:pt x="137" y="91"/>
                  </a:moveTo>
                  <a:cubicBezTo>
                    <a:pt x="138" y="101"/>
                    <a:pt x="130" y="110"/>
                    <a:pt x="120" y="111"/>
                  </a:cubicBezTo>
                  <a:lnTo>
                    <a:pt x="26" y="118"/>
                  </a:lnTo>
                  <a:cubicBezTo>
                    <a:pt x="16" y="118"/>
                    <a:pt x="7" y="111"/>
                    <a:pt x="6" y="100"/>
                  </a:cubicBezTo>
                  <a:lnTo>
                    <a:pt x="0" y="27"/>
                  </a:lnTo>
                  <a:cubicBezTo>
                    <a:pt x="-1" y="17"/>
                    <a:pt x="8" y="7"/>
                    <a:pt x="18" y="6"/>
                  </a:cubicBezTo>
                  <a:lnTo>
                    <a:pt x="112" y="0"/>
                  </a:lnTo>
                  <a:cubicBezTo>
                    <a:pt x="122" y="0"/>
                    <a:pt x="131" y="6"/>
                    <a:pt x="132" y="1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94" name="Freeform: Shape 666">
              <a:extLst>
                <a:ext uri="{FF2B5EF4-FFF2-40B4-BE49-F238E27FC236}">
                  <a16:creationId xmlns:a16="http://schemas.microsoft.com/office/drawing/2014/main" xmlns="" id="{79D1BF0C-4D30-A942-8D75-E78F2C952BE8}"/>
                </a:ext>
              </a:extLst>
            </p:cNvPr>
            <p:cNvSpPr/>
            <p:nvPr/>
          </p:nvSpPr>
          <p:spPr>
            <a:xfrm>
              <a:off x="13101448" y="12427708"/>
              <a:ext cx="215719" cy="18422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8" h="118">
                  <a:moveTo>
                    <a:pt x="138" y="91"/>
                  </a:moveTo>
                  <a:cubicBezTo>
                    <a:pt x="138" y="102"/>
                    <a:pt x="131" y="111"/>
                    <a:pt x="119" y="112"/>
                  </a:cubicBezTo>
                  <a:lnTo>
                    <a:pt x="27" y="118"/>
                  </a:lnTo>
                  <a:cubicBezTo>
                    <a:pt x="15" y="119"/>
                    <a:pt x="6" y="112"/>
                    <a:pt x="6" y="101"/>
                  </a:cubicBezTo>
                  <a:lnTo>
                    <a:pt x="0" y="28"/>
                  </a:lnTo>
                  <a:cubicBezTo>
                    <a:pt x="-1" y="18"/>
                    <a:pt x="7" y="9"/>
                    <a:pt x="17" y="8"/>
                  </a:cubicBezTo>
                  <a:lnTo>
                    <a:pt x="112" y="0"/>
                  </a:lnTo>
                  <a:cubicBezTo>
                    <a:pt x="123" y="-1"/>
                    <a:pt x="132" y="8"/>
                    <a:pt x="132" y="18"/>
                  </a:cubicBez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95" name="Freeform: Shape 667">
              <a:extLst>
                <a:ext uri="{FF2B5EF4-FFF2-40B4-BE49-F238E27FC236}">
                  <a16:creationId xmlns:a16="http://schemas.microsoft.com/office/drawing/2014/main" xmlns="" id="{DB799E5C-DEFF-6E46-9145-8AE3BBA3E19C}"/>
                </a:ext>
              </a:extLst>
            </p:cNvPr>
            <p:cNvSpPr/>
            <p:nvPr/>
          </p:nvSpPr>
          <p:spPr>
            <a:xfrm>
              <a:off x="11956723" y="11133397"/>
              <a:ext cx="1576158" cy="184384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02" h="1172">
                  <a:moveTo>
                    <a:pt x="1002" y="1044"/>
                  </a:moveTo>
                  <a:cubicBezTo>
                    <a:pt x="1004" y="1079"/>
                    <a:pt x="980" y="1108"/>
                    <a:pt x="947" y="1110"/>
                  </a:cubicBezTo>
                  <a:lnTo>
                    <a:pt x="138" y="1172"/>
                  </a:lnTo>
                  <a:cubicBezTo>
                    <a:pt x="105" y="1174"/>
                    <a:pt x="76" y="1150"/>
                    <a:pt x="73" y="1115"/>
                  </a:cubicBezTo>
                  <a:lnTo>
                    <a:pt x="0" y="126"/>
                  </a:lnTo>
                  <a:cubicBezTo>
                    <a:pt x="-2" y="94"/>
                    <a:pt x="22" y="64"/>
                    <a:pt x="56" y="62"/>
                  </a:cubicBezTo>
                  <a:lnTo>
                    <a:pt x="865" y="0"/>
                  </a:lnTo>
                  <a:cubicBezTo>
                    <a:pt x="898" y="-2"/>
                    <a:pt x="927" y="23"/>
                    <a:pt x="930" y="57"/>
                  </a:cubicBezTo>
                  <a:close/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96" name="Freeform: Shape 668">
              <a:extLst>
                <a:ext uri="{FF2B5EF4-FFF2-40B4-BE49-F238E27FC236}">
                  <a16:creationId xmlns:a16="http://schemas.microsoft.com/office/drawing/2014/main" xmlns="" id="{2FFFDB55-F098-A541-9EC6-577AF3ECCF60}"/>
                </a:ext>
              </a:extLst>
            </p:cNvPr>
            <p:cNvSpPr/>
            <p:nvPr/>
          </p:nvSpPr>
          <p:spPr>
            <a:xfrm>
              <a:off x="12088988" y="11279830"/>
              <a:ext cx="1237626" cy="535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87" h="341">
                  <a:moveTo>
                    <a:pt x="787" y="264"/>
                  </a:moveTo>
                  <a:cubicBezTo>
                    <a:pt x="787" y="275"/>
                    <a:pt x="779" y="284"/>
                    <a:pt x="768" y="285"/>
                  </a:cubicBezTo>
                  <a:lnTo>
                    <a:pt x="39" y="341"/>
                  </a:lnTo>
                  <a:cubicBezTo>
                    <a:pt x="28" y="342"/>
                    <a:pt x="18" y="333"/>
                    <a:pt x="17" y="323"/>
                  </a:cubicBezTo>
                  <a:lnTo>
                    <a:pt x="0" y="76"/>
                  </a:lnTo>
                  <a:cubicBezTo>
                    <a:pt x="-2" y="65"/>
                    <a:pt x="6" y="56"/>
                    <a:pt x="18" y="55"/>
                  </a:cubicBezTo>
                  <a:lnTo>
                    <a:pt x="748" y="0"/>
                  </a:lnTo>
                  <a:cubicBezTo>
                    <a:pt x="758" y="-1"/>
                    <a:pt x="768" y="8"/>
                    <a:pt x="769" y="18"/>
                  </a:cubicBezTo>
                  <a:close/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97" name="Freeform: Shape 669">
              <a:extLst>
                <a:ext uri="{FF2B5EF4-FFF2-40B4-BE49-F238E27FC236}">
                  <a16:creationId xmlns:a16="http://schemas.microsoft.com/office/drawing/2014/main" xmlns="" id="{B0E6AC1D-C833-784C-971A-3B96ED15BB91}"/>
                </a:ext>
              </a:extLst>
            </p:cNvPr>
            <p:cNvSpPr/>
            <p:nvPr/>
          </p:nvSpPr>
          <p:spPr>
            <a:xfrm>
              <a:off x="12156691" y="12021465"/>
              <a:ext cx="215719" cy="18422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8" h="118">
                  <a:moveTo>
                    <a:pt x="138" y="91"/>
                  </a:moveTo>
                  <a:cubicBezTo>
                    <a:pt x="139" y="101"/>
                    <a:pt x="131" y="110"/>
                    <a:pt x="120" y="111"/>
                  </a:cubicBezTo>
                  <a:lnTo>
                    <a:pt x="26" y="118"/>
                  </a:lnTo>
                  <a:cubicBezTo>
                    <a:pt x="15" y="118"/>
                    <a:pt x="6" y="111"/>
                    <a:pt x="6" y="100"/>
                  </a:cubicBezTo>
                  <a:lnTo>
                    <a:pt x="0" y="27"/>
                  </a:lnTo>
                  <a:cubicBezTo>
                    <a:pt x="0" y="17"/>
                    <a:pt x="7" y="8"/>
                    <a:pt x="18" y="7"/>
                  </a:cubicBezTo>
                  <a:lnTo>
                    <a:pt x="112" y="0"/>
                  </a:lnTo>
                  <a:cubicBezTo>
                    <a:pt x="123" y="-1"/>
                    <a:pt x="132" y="7"/>
                    <a:pt x="132" y="17"/>
                  </a:cubicBezTo>
                  <a:close/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98" name="Freeform: Shape 670">
              <a:extLst>
                <a:ext uri="{FF2B5EF4-FFF2-40B4-BE49-F238E27FC236}">
                  <a16:creationId xmlns:a16="http://schemas.microsoft.com/office/drawing/2014/main" xmlns="" id="{FD161F2B-E7B7-514F-9C4E-42E1388FBED6}"/>
                </a:ext>
              </a:extLst>
            </p:cNvPr>
            <p:cNvSpPr/>
            <p:nvPr/>
          </p:nvSpPr>
          <p:spPr>
            <a:xfrm>
              <a:off x="12484210" y="11997846"/>
              <a:ext cx="214144" cy="18265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7" h="117">
                  <a:moveTo>
                    <a:pt x="137" y="90"/>
                  </a:moveTo>
                  <a:cubicBezTo>
                    <a:pt x="137" y="101"/>
                    <a:pt x="129" y="110"/>
                    <a:pt x="119" y="110"/>
                  </a:cubicBezTo>
                  <a:lnTo>
                    <a:pt x="25" y="117"/>
                  </a:lnTo>
                  <a:cubicBezTo>
                    <a:pt x="15" y="118"/>
                    <a:pt x="6" y="110"/>
                    <a:pt x="5" y="100"/>
                  </a:cubicBezTo>
                  <a:lnTo>
                    <a:pt x="0" y="27"/>
                  </a:lnTo>
                  <a:cubicBezTo>
                    <a:pt x="-1" y="17"/>
                    <a:pt x="7" y="8"/>
                    <a:pt x="17" y="7"/>
                  </a:cubicBezTo>
                  <a:lnTo>
                    <a:pt x="111" y="0"/>
                  </a:lnTo>
                  <a:cubicBezTo>
                    <a:pt x="121" y="-1"/>
                    <a:pt x="131" y="7"/>
                    <a:pt x="132" y="17"/>
                  </a:cubicBezTo>
                  <a:close/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99" name="Freeform: Shape 671">
              <a:extLst>
                <a:ext uri="{FF2B5EF4-FFF2-40B4-BE49-F238E27FC236}">
                  <a16:creationId xmlns:a16="http://schemas.microsoft.com/office/drawing/2014/main" xmlns="" id="{4EB49B17-92F9-7D4C-AC14-B893AD36827E}"/>
                </a:ext>
              </a:extLst>
            </p:cNvPr>
            <p:cNvSpPr/>
            <p:nvPr/>
          </p:nvSpPr>
          <p:spPr>
            <a:xfrm>
              <a:off x="12806996" y="11972648"/>
              <a:ext cx="215719" cy="18422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8" h="118">
                  <a:moveTo>
                    <a:pt x="138" y="91"/>
                  </a:moveTo>
                  <a:cubicBezTo>
                    <a:pt x="138" y="101"/>
                    <a:pt x="131" y="110"/>
                    <a:pt x="120" y="111"/>
                  </a:cubicBezTo>
                  <a:lnTo>
                    <a:pt x="27" y="118"/>
                  </a:lnTo>
                  <a:cubicBezTo>
                    <a:pt x="16" y="119"/>
                    <a:pt x="7" y="111"/>
                    <a:pt x="7" y="101"/>
                  </a:cubicBezTo>
                  <a:lnTo>
                    <a:pt x="0" y="28"/>
                  </a:lnTo>
                  <a:cubicBezTo>
                    <a:pt x="-1" y="17"/>
                    <a:pt x="8" y="8"/>
                    <a:pt x="18" y="8"/>
                  </a:cubicBezTo>
                  <a:lnTo>
                    <a:pt x="112" y="0"/>
                  </a:lnTo>
                  <a:cubicBezTo>
                    <a:pt x="123" y="0"/>
                    <a:pt x="132" y="8"/>
                    <a:pt x="132" y="18"/>
                  </a:cubicBezTo>
                  <a:close/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00" name="Freeform: Shape 672">
              <a:extLst>
                <a:ext uri="{FF2B5EF4-FFF2-40B4-BE49-F238E27FC236}">
                  <a16:creationId xmlns:a16="http://schemas.microsoft.com/office/drawing/2014/main" xmlns="" id="{740E238C-82F9-B345-8713-E86A93FFFEDF}"/>
                </a:ext>
              </a:extLst>
            </p:cNvPr>
            <p:cNvSpPr/>
            <p:nvPr/>
          </p:nvSpPr>
          <p:spPr>
            <a:xfrm>
              <a:off x="13134515" y="11945880"/>
              <a:ext cx="214144" cy="18580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7" h="119">
                  <a:moveTo>
                    <a:pt x="137" y="91"/>
                  </a:moveTo>
                  <a:cubicBezTo>
                    <a:pt x="138" y="102"/>
                    <a:pt x="130" y="111"/>
                    <a:pt x="120" y="112"/>
                  </a:cubicBezTo>
                  <a:lnTo>
                    <a:pt x="26" y="119"/>
                  </a:lnTo>
                  <a:cubicBezTo>
                    <a:pt x="16" y="120"/>
                    <a:pt x="7" y="112"/>
                    <a:pt x="6" y="102"/>
                  </a:cubicBezTo>
                  <a:lnTo>
                    <a:pt x="0" y="27"/>
                  </a:lnTo>
                  <a:cubicBezTo>
                    <a:pt x="-1" y="17"/>
                    <a:pt x="7" y="8"/>
                    <a:pt x="18" y="7"/>
                  </a:cubicBezTo>
                  <a:lnTo>
                    <a:pt x="112" y="0"/>
                  </a:lnTo>
                  <a:cubicBezTo>
                    <a:pt x="122" y="0"/>
                    <a:pt x="131" y="7"/>
                    <a:pt x="132" y="18"/>
                  </a:cubicBezTo>
                  <a:close/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01" name="Freeform: Shape 673">
              <a:extLst>
                <a:ext uri="{FF2B5EF4-FFF2-40B4-BE49-F238E27FC236}">
                  <a16:creationId xmlns:a16="http://schemas.microsoft.com/office/drawing/2014/main" xmlns="" id="{1BBE9301-1F68-A341-9090-5420C359F771}"/>
                </a:ext>
              </a:extLst>
            </p:cNvPr>
            <p:cNvSpPr/>
            <p:nvPr/>
          </p:nvSpPr>
          <p:spPr>
            <a:xfrm>
              <a:off x="12175591" y="12276543"/>
              <a:ext cx="215719" cy="18265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8" h="117">
                  <a:moveTo>
                    <a:pt x="138" y="90"/>
                  </a:moveTo>
                  <a:cubicBezTo>
                    <a:pt x="138" y="100"/>
                    <a:pt x="131" y="109"/>
                    <a:pt x="120" y="110"/>
                  </a:cubicBezTo>
                  <a:lnTo>
                    <a:pt x="25" y="117"/>
                  </a:lnTo>
                  <a:cubicBezTo>
                    <a:pt x="15" y="118"/>
                    <a:pt x="6" y="110"/>
                    <a:pt x="5" y="100"/>
                  </a:cubicBezTo>
                  <a:lnTo>
                    <a:pt x="0" y="26"/>
                  </a:lnTo>
                  <a:cubicBezTo>
                    <a:pt x="-1" y="16"/>
                    <a:pt x="7" y="7"/>
                    <a:pt x="17" y="7"/>
                  </a:cubicBezTo>
                  <a:lnTo>
                    <a:pt x="112" y="0"/>
                  </a:lnTo>
                  <a:cubicBezTo>
                    <a:pt x="123" y="-1"/>
                    <a:pt x="131" y="7"/>
                    <a:pt x="132" y="17"/>
                  </a:cubicBezTo>
                  <a:close/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02" name="Freeform: Shape 674">
              <a:extLst>
                <a:ext uri="{FF2B5EF4-FFF2-40B4-BE49-F238E27FC236}">
                  <a16:creationId xmlns:a16="http://schemas.microsoft.com/office/drawing/2014/main" xmlns="" id="{404726F9-EAFB-1B4F-B35B-079EF2E78AE4}"/>
                </a:ext>
              </a:extLst>
            </p:cNvPr>
            <p:cNvSpPr/>
            <p:nvPr/>
          </p:nvSpPr>
          <p:spPr>
            <a:xfrm>
              <a:off x="12503105" y="12251354"/>
              <a:ext cx="214144" cy="18580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7" h="119">
                  <a:moveTo>
                    <a:pt x="137" y="91"/>
                  </a:moveTo>
                  <a:cubicBezTo>
                    <a:pt x="138" y="101"/>
                    <a:pt x="130" y="111"/>
                    <a:pt x="120" y="111"/>
                  </a:cubicBezTo>
                  <a:lnTo>
                    <a:pt x="25" y="119"/>
                  </a:lnTo>
                  <a:cubicBezTo>
                    <a:pt x="15" y="119"/>
                    <a:pt x="6" y="111"/>
                    <a:pt x="5" y="100"/>
                  </a:cubicBezTo>
                  <a:lnTo>
                    <a:pt x="0" y="27"/>
                  </a:lnTo>
                  <a:cubicBezTo>
                    <a:pt x="-1" y="17"/>
                    <a:pt x="6" y="8"/>
                    <a:pt x="17" y="7"/>
                  </a:cubicBezTo>
                  <a:lnTo>
                    <a:pt x="112" y="0"/>
                  </a:lnTo>
                  <a:cubicBezTo>
                    <a:pt x="122" y="0"/>
                    <a:pt x="131" y="7"/>
                    <a:pt x="132" y="18"/>
                  </a:cubicBezTo>
                  <a:close/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03" name="Freeform: Shape 675">
              <a:extLst>
                <a:ext uri="{FF2B5EF4-FFF2-40B4-BE49-F238E27FC236}">
                  <a16:creationId xmlns:a16="http://schemas.microsoft.com/office/drawing/2014/main" xmlns="" id="{BDBA6857-C809-8242-AC91-01F6D42DBE70}"/>
                </a:ext>
              </a:extLst>
            </p:cNvPr>
            <p:cNvSpPr/>
            <p:nvPr/>
          </p:nvSpPr>
          <p:spPr>
            <a:xfrm>
              <a:off x="12827470" y="12224586"/>
              <a:ext cx="212569" cy="18422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6" h="118">
                  <a:moveTo>
                    <a:pt x="136" y="92"/>
                  </a:moveTo>
                  <a:cubicBezTo>
                    <a:pt x="138" y="102"/>
                    <a:pt x="130" y="111"/>
                    <a:pt x="119" y="112"/>
                  </a:cubicBezTo>
                  <a:lnTo>
                    <a:pt x="25" y="118"/>
                  </a:lnTo>
                  <a:cubicBezTo>
                    <a:pt x="15" y="119"/>
                    <a:pt x="6" y="112"/>
                    <a:pt x="5" y="101"/>
                  </a:cubicBezTo>
                  <a:lnTo>
                    <a:pt x="0" y="28"/>
                  </a:lnTo>
                  <a:cubicBezTo>
                    <a:pt x="-1" y="18"/>
                    <a:pt x="7" y="9"/>
                    <a:pt x="17" y="8"/>
                  </a:cubicBezTo>
                  <a:lnTo>
                    <a:pt x="111" y="0"/>
                  </a:lnTo>
                  <a:cubicBezTo>
                    <a:pt x="122" y="0"/>
                    <a:pt x="131" y="8"/>
                    <a:pt x="132" y="18"/>
                  </a:cubicBezTo>
                  <a:close/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04" name="Freeform: Shape 676">
              <a:extLst>
                <a:ext uri="{FF2B5EF4-FFF2-40B4-BE49-F238E27FC236}">
                  <a16:creationId xmlns:a16="http://schemas.microsoft.com/office/drawing/2014/main" xmlns="" id="{9B2EFD25-D429-1E4A-8A7E-FE758A80F12F}"/>
                </a:ext>
              </a:extLst>
            </p:cNvPr>
            <p:cNvSpPr/>
            <p:nvPr/>
          </p:nvSpPr>
          <p:spPr>
            <a:xfrm>
              <a:off x="13151835" y="12200963"/>
              <a:ext cx="215719" cy="18422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8" h="118">
                  <a:moveTo>
                    <a:pt x="138" y="91"/>
                  </a:moveTo>
                  <a:cubicBezTo>
                    <a:pt x="139" y="102"/>
                    <a:pt x="131" y="111"/>
                    <a:pt x="121" y="111"/>
                  </a:cubicBezTo>
                  <a:lnTo>
                    <a:pt x="27" y="118"/>
                  </a:lnTo>
                  <a:cubicBezTo>
                    <a:pt x="16" y="119"/>
                    <a:pt x="7" y="111"/>
                    <a:pt x="7" y="101"/>
                  </a:cubicBezTo>
                  <a:lnTo>
                    <a:pt x="0" y="28"/>
                  </a:lnTo>
                  <a:cubicBezTo>
                    <a:pt x="0" y="17"/>
                    <a:pt x="8" y="8"/>
                    <a:pt x="19" y="7"/>
                  </a:cubicBezTo>
                  <a:lnTo>
                    <a:pt x="112" y="0"/>
                  </a:lnTo>
                  <a:cubicBezTo>
                    <a:pt x="123" y="-1"/>
                    <a:pt x="133" y="7"/>
                    <a:pt x="133" y="17"/>
                  </a:cubicBezTo>
                  <a:close/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05" name="Freeform: Shape 677">
              <a:extLst>
                <a:ext uri="{FF2B5EF4-FFF2-40B4-BE49-F238E27FC236}">
                  <a16:creationId xmlns:a16="http://schemas.microsoft.com/office/drawing/2014/main" xmlns="" id="{CCA122E1-EAD8-994A-90D6-D8EA673165ED}"/>
                </a:ext>
              </a:extLst>
            </p:cNvPr>
            <p:cNvSpPr/>
            <p:nvPr/>
          </p:nvSpPr>
          <p:spPr>
            <a:xfrm>
              <a:off x="12194486" y="12528482"/>
              <a:ext cx="214144" cy="18422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7" h="118">
                  <a:moveTo>
                    <a:pt x="137" y="90"/>
                  </a:moveTo>
                  <a:cubicBezTo>
                    <a:pt x="138" y="102"/>
                    <a:pt x="130" y="111"/>
                    <a:pt x="120" y="111"/>
                  </a:cubicBezTo>
                  <a:lnTo>
                    <a:pt x="25" y="118"/>
                  </a:lnTo>
                  <a:cubicBezTo>
                    <a:pt x="15" y="119"/>
                    <a:pt x="6" y="111"/>
                    <a:pt x="5" y="101"/>
                  </a:cubicBezTo>
                  <a:lnTo>
                    <a:pt x="0" y="27"/>
                  </a:lnTo>
                  <a:cubicBezTo>
                    <a:pt x="-1" y="17"/>
                    <a:pt x="7" y="8"/>
                    <a:pt x="17" y="7"/>
                  </a:cubicBezTo>
                  <a:lnTo>
                    <a:pt x="112" y="0"/>
                  </a:lnTo>
                  <a:cubicBezTo>
                    <a:pt x="122" y="-1"/>
                    <a:pt x="131" y="7"/>
                    <a:pt x="132" y="17"/>
                  </a:cubicBezTo>
                  <a:close/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06" name="Freeform: Shape 678">
              <a:extLst>
                <a:ext uri="{FF2B5EF4-FFF2-40B4-BE49-F238E27FC236}">
                  <a16:creationId xmlns:a16="http://schemas.microsoft.com/office/drawing/2014/main" xmlns="" id="{B3FF5961-758C-5E48-87A7-63654E982C34}"/>
                </a:ext>
              </a:extLst>
            </p:cNvPr>
            <p:cNvSpPr/>
            <p:nvPr/>
          </p:nvSpPr>
          <p:spPr>
            <a:xfrm>
              <a:off x="12520425" y="12504863"/>
              <a:ext cx="215719" cy="18422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8" h="118">
                  <a:moveTo>
                    <a:pt x="138" y="90"/>
                  </a:moveTo>
                  <a:cubicBezTo>
                    <a:pt x="138" y="101"/>
                    <a:pt x="131" y="110"/>
                    <a:pt x="120" y="110"/>
                  </a:cubicBezTo>
                  <a:lnTo>
                    <a:pt x="26" y="118"/>
                  </a:lnTo>
                  <a:cubicBezTo>
                    <a:pt x="15" y="119"/>
                    <a:pt x="6" y="110"/>
                    <a:pt x="6" y="100"/>
                  </a:cubicBezTo>
                  <a:lnTo>
                    <a:pt x="0" y="28"/>
                  </a:lnTo>
                  <a:cubicBezTo>
                    <a:pt x="0" y="16"/>
                    <a:pt x="7" y="8"/>
                    <a:pt x="17" y="7"/>
                  </a:cubicBezTo>
                  <a:lnTo>
                    <a:pt x="112" y="0"/>
                  </a:lnTo>
                  <a:cubicBezTo>
                    <a:pt x="123" y="-1"/>
                    <a:pt x="132" y="7"/>
                    <a:pt x="132" y="17"/>
                  </a:cubicBezTo>
                  <a:close/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07" name="Freeform: Shape 679">
              <a:extLst>
                <a:ext uri="{FF2B5EF4-FFF2-40B4-BE49-F238E27FC236}">
                  <a16:creationId xmlns:a16="http://schemas.microsoft.com/office/drawing/2014/main" xmlns="" id="{F7B78398-AED5-8047-8371-6A223042E875}"/>
                </a:ext>
              </a:extLst>
            </p:cNvPr>
            <p:cNvSpPr/>
            <p:nvPr/>
          </p:nvSpPr>
          <p:spPr>
            <a:xfrm>
              <a:off x="12846365" y="12481244"/>
              <a:ext cx="214144" cy="18265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7" h="117">
                  <a:moveTo>
                    <a:pt x="137" y="90"/>
                  </a:moveTo>
                  <a:cubicBezTo>
                    <a:pt x="138" y="100"/>
                    <a:pt x="130" y="109"/>
                    <a:pt x="120" y="110"/>
                  </a:cubicBezTo>
                  <a:lnTo>
                    <a:pt x="25" y="117"/>
                  </a:lnTo>
                  <a:cubicBezTo>
                    <a:pt x="15" y="118"/>
                    <a:pt x="6" y="110"/>
                    <a:pt x="5" y="100"/>
                  </a:cubicBezTo>
                  <a:lnTo>
                    <a:pt x="0" y="26"/>
                  </a:lnTo>
                  <a:cubicBezTo>
                    <a:pt x="-1" y="16"/>
                    <a:pt x="7" y="7"/>
                    <a:pt x="17" y="7"/>
                  </a:cubicBezTo>
                  <a:lnTo>
                    <a:pt x="111" y="0"/>
                  </a:lnTo>
                  <a:cubicBezTo>
                    <a:pt x="122" y="-1"/>
                    <a:pt x="131" y="7"/>
                    <a:pt x="132" y="17"/>
                  </a:cubicBezTo>
                  <a:close/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08" name="Freeform: Shape 680">
              <a:extLst>
                <a:ext uri="{FF2B5EF4-FFF2-40B4-BE49-F238E27FC236}">
                  <a16:creationId xmlns:a16="http://schemas.microsoft.com/office/drawing/2014/main" xmlns="" id="{A0A6A0F7-0B8A-EB43-BECF-E6731F4D3156}"/>
                </a:ext>
              </a:extLst>
            </p:cNvPr>
            <p:cNvSpPr/>
            <p:nvPr/>
          </p:nvSpPr>
          <p:spPr>
            <a:xfrm>
              <a:off x="13172300" y="12456051"/>
              <a:ext cx="214144" cy="18422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7" h="118">
                  <a:moveTo>
                    <a:pt x="137" y="91"/>
                  </a:moveTo>
                  <a:cubicBezTo>
                    <a:pt x="138" y="101"/>
                    <a:pt x="131" y="110"/>
                    <a:pt x="120" y="111"/>
                  </a:cubicBezTo>
                  <a:lnTo>
                    <a:pt x="25" y="118"/>
                  </a:lnTo>
                  <a:cubicBezTo>
                    <a:pt x="15" y="118"/>
                    <a:pt x="6" y="111"/>
                    <a:pt x="5" y="100"/>
                  </a:cubicBezTo>
                  <a:lnTo>
                    <a:pt x="0" y="27"/>
                  </a:lnTo>
                  <a:cubicBezTo>
                    <a:pt x="-1" y="17"/>
                    <a:pt x="7" y="8"/>
                    <a:pt x="17" y="7"/>
                  </a:cubicBezTo>
                  <a:lnTo>
                    <a:pt x="111" y="0"/>
                  </a:lnTo>
                  <a:cubicBezTo>
                    <a:pt x="122" y="0"/>
                    <a:pt x="131" y="7"/>
                    <a:pt x="131" y="18"/>
                  </a:cubicBezTo>
                  <a:close/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39B36AF2-2F99-D745-9ACF-4D5AE4A4EFAC}"/>
              </a:ext>
            </a:extLst>
          </p:cNvPr>
          <p:cNvGrpSpPr/>
          <p:nvPr/>
        </p:nvGrpSpPr>
        <p:grpSpPr>
          <a:xfrm>
            <a:off x="14701702" y="11008218"/>
            <a:ext cx="1919422" cy="2098925"/>
            <a:chOff x="14701702" y="11008218"/>
            <a:chExt cx="1919422" cy="2098925"/>
          </a:xfrm>
        </p:grpSpPr>
        <p:sp>
          <p:nvSpPr>
            <p:cNvPr id="1009" name="Freeform: Shape 681">
              <a:extLst>
                <a:ext uri="{FF2B5EF4-FFF2-40B4-BE49-F238E27FC236}">
                  <a16:creationId xmlns:a16="http://schemas.microsoft.com/office/drawing/2014/main" xmlns="" id="{3EF54DDE-92D4-D34E-B926-B7AC8BDE6AD4}"/>
                </a:ext>
              </a:extLst>
            </p:cNvPr>
            <p:cNvSpPr/>
            <p:nvPr/>
          </p:nvSpPr>
          <p:spPr>
            <a:xfrm>
              <a:off x="15663775" y="11324710"/>
              <a:ext cx="908537" cy="76052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78" h="484">
                  <a:moveTo>
                    <a:pt x="553" y="0"/>
                  </a:moveTo>
                  <a:lnTo>
                    <a:pt x="0" y="432"/>
                  </a:lnTo>
                  <a:lnTo>
                    <a:pt x="40" y="484"/>
                  </a:lnTo>
                  <a:cubicBezTo>
                    <a:pt x="40" y="484"/>
                    <a:pt x="713" y="208"/>
                    <a:pt x="553" y="0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10" name="Freeform: Shape 682">
              <a:extLst>
                <a:ext uri="{FF2B5EF4-FFF2-40B4-BE49-F238E27FC236}">
                  <a16:creationId xmlns:a16="http://schemas.microsoft.com/office/drawing/2014/main" xmlns="" id="{1198E2E4-CB89-F742-B06F-A19318E2513A}"/>
                </a:ext>
              </a:extLst>
            </p:cNvPr>
            <p:cNvSpPr/>
            <p:nvPr/>
          </p:nvSpPr>
          <p:spPr>
            <a:xfrm>
              <a:off x="15644880" y="11008218"/>
              <a:ext cx="489697" cy="105182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2" h="669">
                  <a:moveTo>
                    <a:pt x="312" y="9"/>
                  </a:moveTo>
                  <a:lnTo>
                    <a:pt x="61" y="669"/>
                  </a:lnTo>
                  <a:lnTo>
                    <a:pt x="0" y="646"/>
                  </a:lnTo>
                  <a:cubicBezTo>
                    <a:pt x="0" y="646"/>
                    <a:pt x="69" y="-88"/>
                    <a:pt x="312" y="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11" name="Freeform: Shape 683">
              <a:extLst>
                <a:ext uri="{FF2B5EF4-FFF2-40B4-BE49-F238E27FC236}">
                  <a16:creationId xmlns:a16="http://schemas.microsoft.com/office/drawing/2014/main" xmlns="" id="{90BF6FFC-75AF-0E4E-B580-F0576AC7A4A7}"/>
                </a:ext>
              </a:extLst>
            </p:cNvPr>
            <p:cNvSpPr/>
            <p:nvPr/>
          </p:nvSpPr>
          <p:spPr>
            <a:xfrm>
              <a:off x="14701702" y="11833302"/>
              <a:ext cx="1048675" cy="67234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67" h="428">
                  <a:moveTo>
                    <a:pt x="132" y="317"/>
                  </a:moveTo>
                  <a:cubicBezTo>
                    <a:pt x="121" y="309"/>
                    <a:pt x="112" y="300"/>
                    <a:pt x="105" y="288"/>
                  </a:cubicBezTo>
                  <a:cubicBezTo>
                    <a:pt x="85" y="261"/>
                    <a:pt x="78" y="227"/>
                    <a:pt x="85" y="193"/>
                  </a:cubicBezTo>
                  <a:cubicBezTo>
                    <a:pt x="93" y="160"/>
                    <a:pt x="112" y="129"/>
                    <a:pt x="142" y="108"/>
                  </a:cubicBezTo>
                  <a:cubicBezTo>
                    <a:pt x="188" y="75"/>
                    <a:pt x="250" y="76"/>
                    <a:pt x="293" y="109"/>
                  </a:cubicBezTo>
                  <a:cubicBezTo>
                    <a:pt x="304" y="117"/>
                    <a:pt x="313" y="126"/>
                    <a:pt x="321" y="138"/>
                  </a:cubicBezTo>
                  <a:cubicBezTo>
                    <a:pt x="339" y="165"/>
                    <a:pt x="345" y="199"/>
                    <a:pt x="339" y="234"/>
                  </a:cubicBezTo>
                  <a:cubicBezTo>
                    <a:pt x="333" y="268"/>
                    <a:pt x="313" y="297"/>
                    <a:pt x="284" y="319"/>
                  </a:cubicBezTo>
                  <a:cubicBezTo>
                    <a:pt x="236" y="351"/>
                    <a:pt x="176" y="351"/>
                    <a:pt x="132" y="317"/>
                  </a:cubicBezTo>
                  <a:close/>
                  <a:moveTo>
                    <a:pt x="660" y="106"/>
                  </a:moveTo>
                  <a:cubicBezTo>
                    <a:pt x="647" y="86"/>
                    <a:pt x="621" y="83"/>
                    <a:pt x="602" y="96"/>
                  </a:cubicBezTo>
                  <a:lnTo>
                    <a:pt x="424" y="220"/>
                  </a:lnTo>
                  <a:cubicBezTo>
                    <a:pt x="427" y="174"/>
                    <a:pt x="415" y="129"/>
                    <a:pt x="389" y="90"/>
                  </a:cubicBezTo>
                  <a:cubicBezTo>
                    <a:pt x="376" y="71"/>
                    <a:pt x="360" y="55"/>
                    <a:pt x="342" y="42"/>
                  </a:cubicBezTo>
                  <a:cubicBezTo>
                    <a:pt x="270" y="-13"/>
                    <a:pt x="170" y="-14"/>
                    <a:pt x="94" y="40"/>
                  </a:cubicBezTo>
                  <a:cubicBezTo>
                    <a:pt x="47" y="73"/>
                    <a:pt x="15" y="120"/>
                    <a:pt x="4" y="177"/>
                  </a:cubicBezTo>
                  <a:cubicBezTo>
                    <a:pt x="-8" y="234"/>
                    <a:pt x="5" y="290"/>
                    <a:pt x="36" y="337"/>
                  </a:cubicBezTo>
                  <a:cubicBezTo>
                    <a:pt x="49" y="355"/>
                    <a:pt x="64" y="372"/>
                    <a:pt x="82" y="384"/>
                  </a:cubicBezTo>
                  <a:cubicBezTo>
                    <a:pt x="154" y="441"/>
                    <a:pt x="255" y="442"/>
                    <a:pt x="332" y="388"/>
                  </a:cubicBezTo>
                  <a:cubicBezTo>
                    <a:pt x="333" y="386"/>
                    <a:pt x="334" y="384"/>
                    <a:pt x="336" y="384"/>
                  </a:cubicBezTo>
                  <a:cubicBezTo>
                    <a:pt x="337" y="384"/>
                    <a:pt x="337" y="384"/>
                    <a:pt x="337" y="383"/>
                  </a:cubicBezTo>
                  <a:lnTo>
                    <a:pt x="649" y="165"/>
                  </a:lnTo>
                  <a:cubicBezTo>
                    <a:pt x="668" y="152"/>
                    <a:pt x="674" y="125"/>
                    <a:pt x="660" y="106"/>
                  </a:cubicBez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12" name="Freeform: Shape 684">
              <a:extLst>
                <a:ext uri="{FF2B5EF4-FFF2-40B4-BE49-F238E27FC236}">
                  <a16:creationId xmlns:a16="http://schemas.microsoft.com/office/drawing/2014/main" xmlns="" id="{49887411-962B-2042-BC15-F7B9D13BBCE3}"/>
                </a:ext>
              </a:extLst>
            </p:cNvPr>
            <p:cNvSpPr/>
            <p:nvPr/>
          </p:nvSpPr>
          <p:spPr>
            <a:xfrm>
              <a:off x="15627559" y="12019103"/>
              <a:ext cx="69282" cy="6928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" h="45">
                  <a:moveTo>
                    <a:pt x="36" y="42"/>
                  </a:moveTo>
                  <a:cubicBezTo>
                    <a:pt x="25" y="48"/>
                    <a:pt x="11" y="46"/>
                    <a:pt x="5" y="36"/>
                  </a:cubicBezTo>
                  <a:cubicBezTo>
                    <a:pt x="-3" y="25"/>
                    <a:pt x="-1" y="10"/>
                    <a:pt x="9" y="3"/>
                  </a:cubicBezTo>
                  <a:cubicBezTo>
                    <a:pt x="20" y="-3"/>
                    <a:pt x="34" y="-1"/>
                    <a:pt x="41" y="9"/>
                  </a:cubicBezTo>
                  <a:cubicBezTo>
                    <a:pt x="48" y="20"/>
                    <a:pt x="46" y="35"/>
                    <a:pt x="36" y="42"/>
                  </a:cubicBezTo>
                  <a:close/>
                </a:path>
              </a:pathLst>
            </a:custGeom>
            <a:solidFill>
              <a:srgbClr val="FBB03B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13" name="Freeform: Shape 685">
              <a:extLst>
                <a:ext uri="{FF2B5EF4-FFF2-40B4-BE49-F238E27FC236}">
                  <a16:creationId xmlns:a16="http://schemas.microsoft.com/office/drawing/2014/main" xmlns="" id="{38134287-1D05-B04D-938C-EA1C4E950E56}"/>
                </a:ext>
              </a:extLst>
            </p:cNvPr>
            <p:cNvSpPr/>
            <p:nvPr/>
          </p:nvSpPr>
          <p:spPr>
            <a:xfrm>
              <a:off x="15418139" y="11971865"/>
              <a:ext cx="656603" cy="107544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18" h="684">
                  <a:moveTo>
                    <a:pt x="264" y="584"/>
                  </a:moveTo>
                  <a:cubicBezTo>
                    <a:pt x="234" y="601"/>
                    <a:pt x="199" y="605"/>
                    <a:pt x="168" y="593"/>
                  </a:cubicBezTo>
                  <a:cubicBezTo>
                    <a:pt x="157" y="588"/>
                    <a:pt x="144" y="583"/>
                    <a:pt x="134" y="575"/>
                  </a:cubicBezTo>
                  <a:cubicBezTo>
                    <a:pt x="90" y="542"/>
                    <a:pt x="73" y="482"/>
                    <a:pt x="90" y="428"/>
                  </a:cubicBezTo>
                  <a:cubicBezTo>
                    <a:pt x="101" y="393"/>
                    <a:pt x="124" y="365"/>
                    <a:pt x="154" y="349"/>
                  </a:cubicBezTo>
                  <a:cubicBezTo>
                    <a:pt x="184" y="334"/>
                    <a:pt x="218" y="331"/>
                    <a:pt x="250" y="341"/>
                  </a:cubicBezTo>
                  <a:cubicBezTo>
                    <a:pt x="262" y="345"/>
                    <a:pt x="274" y="351"/>
                    <a:pt x="285" y="359"/>
                  </a:cubicBezTo>
                  <a:cubicBezTo>
                    <a:pt x="328" y="392"/>
                    <a:pt x="346" y="452"/>
                    <a:pt x="328" y="506"/>
                  </a:cubicBezTo>
                  <a:cubicBezTo>
                    <a:pt x="317" y="541"/>
                    <a:pt x="295" y="568"/>
                    <a:pt x="264" y="584"/>
                  </a:cubicBezTo>
                  <a:close/>
                  <a:moveTo>
                    <a:pt x="408" y="533"/>
                  </a:moveTo>
                  <a:cubicBezTo>
                    <a:pt x="436" y="444"/>
                    <a:pt x="407" y="346"/>
                    <a:pt x="334" y="292"/>
                  </a:cubicBezTo>
                  <a:cubicBezTo>
                    <a:pt x="317" y="278"/>
                    <a:pt x="297" y="268"/>
                    <a:pt x="275" y="261"/>
                  </a:cubicBezTo>
                  <a:cubicBezTo>
                    <a:pt x="231" y="247"/>
                    <a:pt x="185" y="248"/>
                    <a:pt x="143" y="263"/>
                  </a:cubicBezTo>
                  <a:lnTo>
                    <a:pt x="209" y="55"/>
                  </a:lnTo>
                  <a:cubicBezTo>
                    <a:pt x="217" y="33"/>
                    <a:pt x="204" y="8"/>
                    <a:pt x="183" y="2"/>
                  </a:cubicBezTo>
                  <a:cubicBezTo>
                    <a:pt x="162" y="-5"/>
                    <a:pt x="139" y="7"/>
                    <a:pt x="131" y="29"/>
                  </a:cubicBezTo>
                  <a:lnTo>
                    <a:pt x="14" y="393"/>
                  </a:lnTo>
                  <a:cubicBezTo>
                    <a:pt x="13" y="394"/>
                    <a:pt x="13" y="395"/>
                    <a:pt x="13" y="396"/>
                  </a:cubicBezTo>
                  <a:cubicBezTo>
                    <a:pt x="12" y="398"/>
                    <a:pt x="12" y="399"/>
                    <a:pt x="11" y="401"/>
                  </a:cubicBezTo>
                  <a:cubicBezTo>
                    <a:pt x="-18" y="490"/>
                    <a:pt x="12" y="587"/>
                    <a:pt x="84" y="642"/>
                  </a:cubicBezTo>
                  <a:cubicBezTo>
                    <a:pt x="102" y="656"/>
                    <a:pt x="121" y="666"/>
                    <a:pt x="142" y="674"/>
                  </a:cubicBezTo>
                  <a:cubicBezTo>
                    <a:pt x="195" y="691"/>
                    <a:pt x="252" y="686"/>
                    <a:pt x="303" y="660"/>
                  </a:cubicBezTo>
                  <a:cubicBezTo>
                    <a:pt x="352" y="633"/>
                    <a:pt x="390" y="587"/>
                    <a:pt x="408" y="533"/>
                  </a:cubicBez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14" name="Freeform: Shape 686">
              <a:extLst>
                <a:ext uri="{FF2B5EF4-FFF2-40B4-BE49-F238E27FC236}">
                  <a16:creationId xmlns:a16="http://schemas.microsoft.com/office/drawing/2014/main" xmlns="" id="{6B380655-5885-2741-9CD9-A06C1A8261B1}"/>
                </a:ext>
              </a:extLst>
            </p:cNvPr>
            <p:cNvSpPr/>
            <p:nvPr/>
          </p:nvSpPr>
          <p:spPr>
            <a:xfrm>
              <a:off x="15643305" y="12031700"/>
              <a:ext cx="67707" cy="6928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" h="45">
                  <a:moveTo>
                    <a:pt x="0" y="15"/>
                  </a:moveTo>
                  <a:cubicBezTo>
                    <a:pt x="-2" y="28"/>
                    <a:pt x="4" y="40"/>
                    <a:pt x="16" y="45"/>
                  </a:cubicBezTo>
                  <a:cubicBezTo>
                    <a:pt x="27" y="48"/>
                    <a:pt x="40" y="41"/>
                    <a:pt x="43" y="29"/>
                  </a:cubicBezTo>
                  <a:cubicBezTo>
                    <a:pt x="47" y="17"/>
                    <a:pt x="41" y="4"/>
                    <a:pt x="29" y="1"/>
                  </a:cubicBezTo>
                  <a:cubicBezTo>
                    <a:pt x="18" y="-3"/>
                    <a:pt x="5" y="3"/>
                    <a:pt x="0" y="1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15" name="Freeform: Shape 687">
              <a:extLst>
                <a:ext uri="{FF2B5EF4-FFF2-40B4-BE49-F238E27FC236}">
                  <a16:creationId xmlns:a16="http://schemas.microsoft.com/office/drawing/2014/main" xmlns="" id="{C27DA78B-A8E2-F846-9075-F7C9CC6A6C55}"/>
                </a:ext>
              </a:extLst>
            </p:cNvPr>
            <p:cNvSpPr/>
            <p:nvPr/>
          </p:nvSpPr>
          <p:spPr>
            <a:xfrm>
              <a:off x="15696841" y="11068052"/>
              <a:ext cx="924283" cy="10675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88" h="679">
                  <a:moveTo>
                    <a:pt x="64" y="679"/>
                  </a:moveTo>
                  <a:cubicBezTo>
                    <a:pt x="162" y="636"/>
                    <a:pt x="709" y="391"/>
                    <a:pt x="563" y="201"/>
                  </a:cubicBezTo>
                  <a:lnTo>
                    <a:pt x="98" y="563"/>
                  </a:lnTo>
                  <a:lnTo>
                    <a:pt x="309" y="9"/>
                  </a:lnTo>
                  <a:cubicBezTo>
                    <a:pt x="94" y="-76"/>
                    <a:pt x="15" y="489"/>
                    <a:pt x="0" y="619"/>
                  </a:cubicBezTo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16" name="Freeform: Shape 688">
              <a:extLst>
                <a:ext uri="{FF2B5EF4-FFF2-40B4-BE49-F238E27FC236}">
                  <a16:creationId xmlns:a16="http://schemas.microsoft.com/office/drawing/2014/main" xmlns="" id="{3D31C14C-1B8F-144B-8EC1-5C0B725B7736}"/>
                </a:ext>
              </a:extLst>
            </p:cNvPr>
            <p:cNvSpPr/>
            <p:nvPr/>
          </p:nvSpPr>
          <p:spPr>
            <a:xfrm>
              <a:off x="15596068" y="12557612"/>
              <a:ext cx="396796" cy="41569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3" h="265">
                  <a:moveTo>
                    <a:pt x="245" y="172"/>
                  </a:moveTo>
                  <a:cubicBezTo>
                    <a:pt x="234" y="206"/>
                    <a:pt x="212" y="234"/>
                    <a:pt x="182" y="250"/>
                  </a:cubicBezTo>
                  <a:cubicBezTo>
                    <a:pt x="151" y="266"/>
                    <a:pt x="118" y="269"/>
                    <a:pt x="86" y="259"/>
                  </a:cubicBezTo>
                  <a:cubicBezTo>
                    <a:pt x="73" y="255"/>
                    <a:pt x="62" y="249"/>
                    <a:pt x="51" y="241"/>
                  </a:cubicBezTo>
                  <a:cubicBezTo>
                    <a:pt x="7" y="208"/>
                    <a:pt x="-11" y="149"/>
                    <a:pt x="7" y="93"/>
                  </a:cubicBezTo>
                  <a:cubicBezTo>
                    <a:pt x="18" y="59"/>
                    <a:pt x="41" y="32"/>
                    <a:pt x="72" y="16"/>
                  </a:cubicBezTo>
                  <a:cubicBezTo>
                    <a:pt x="101" y="-1"/>
                    <a:pt x="136" y="-5"/>
                    <a:pt x="166" y="6"/>
                  </a:cubicBezTo>
                  <a:cubicBezTo>
                    <a:pt x="179" y="12"/>
                    <a:pt x="191" y="18"/>
                    <a:pt x="202" y="25"/>
                  </a:cubicBezTo>
                  <a:cubicBezTo>
                    <a:pt x="245" y="58"/>
                    <a:pt x="264" y="118"/>
                    <a:pt x="245" y="172"/>
                  </a:cubicBezTo>
                  <a:close/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17" name="Freeform: Shape 689">
              <a:extLst>
                <a:ext uri="{FF2B5EF4-FFF2-40B4-BE49-F238E27FC236}">
                  <a16:creationId xmlns:a16="http://schemas.microsoft.com/office/drawing/2014/main" xmlns="" id="{8E42996A-7C8D-9143-95E6-FB3BCB7C05D6}"/>
                </a:ext>
              </a:extLst>
            </p:cNvPr>
            <p:cNvSpPr/>
            <p:nvPr/>
          </p:nvSpPr>
          <p:spPr>
            <a:xfrm>
              <a:off x="14881205" y="12025401"/>
              <a:ext cx="404669" cy="40466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8" h="258">
                  <a:moveTo>
                    <a:pt x="256" y="149"/>
                  </a:moveTo>
                  <a:cubicBezTo>
                    <a:pt x="249" y="183"/>
                    <a:pt x="229" y="214"/>
                    <a:pt x="200" y="233"/>
                  </a:cubicBezTo>
                  <a:cubicBezTo>
                    <a:pt x="153" y="267"/>
                    <a:pt x="92" y="267"/>
                    <a:pt x="49" y="233"/>
                  </a:cubicBezTo>
                  <a:cubicBezTo>
                    <a:pt x="39" y="225"/>
                    <a:pt x="29" y="216"/>
                    <a:pt x="22" y="205"/>
                  </a:cubicBezTo>
                  <a:cubicBezTo>
                    <a:pt x="3" y="177"/>
                    <a:pt x="-4" y="143"/>
                    <a:pt x="3" y="110"/>
                  </a:cubicBezTo>
                  <a:cubicBezTo>
                    <a:pt x="9" y="75"/>
                    <a:pt x="29" y="44"/>
                    <a:pt x="58" y="24"/>
                  </a:cubicBezTo>
                  <a:cubicBezTo>
                    <a:pt x="104" y="-8"/>
                    <a:pt x="165" y="-8"/>
                    <a:pt x="210" y="25"/>
                  </a:cubicBezTo>
                  <a:cubicBezTo>
                    <a:pt x="220" y="32"/>
                    <a:pt x="229" y="43"/>
                    <a:pt x="237" y="53"/>
                  </a:cubicBezTo>
                  <a:cubicBezTo>
                    <a:pt x="255" y="82"/>
                    <a:pt x="263" y="115"/>
                    <a:pt x="256" y="149"/>
                  </a:cubicBezTo>
                  <a:close/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18" name="Freeform: Shape 690">
              <a:extLst>
                <a:ext uri="{FF2B5EF4-FFF2-40B4-BE49-F238E27FC236}">
                  <a16:creationId xmlns:a16="http://schemas.microsoft.com/office/drawing/2014/main" xmlns="" id="{228B55F0-8380-C74D-995F-611C6FB6C35F}"/>
                </a:ext>
              </a:extLst>
            </p:cNvPr>
            <p:cNvSpPr/>
            <p:nvPr/>
          </p:nvSpPr>
          <p:spPr>
            <a:xfrm>
              <a:off x="14748940" y="11893136"/>
              <a:ext cx="1373040" cy="121400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73" h="772">
                  <a:moveTo>
                    <a:pt x="601" y="95"/>
                  </a:moveTo>
                  <a:lnTo>
                    <a:pt x="425" y="220"/>
                  </a:lnTo>
                  <a:cubicBezTo>
                    <a:pt x="427" y="173"/>
                    <a:pt x="414" y="128"/>
                    <a:pt x="388" y="90"/>
                  </a:cubicBezTo>
                  <a:cubicBezTo>
                    <a:pt x="376" y="72"/>
                    <a:pt x="361" y="56"/>
                    <a:pt x="342" y="42"/>
                  </a:cubicBezTo>
                  <a:cubicBezTo>
                    <a:pt x="270" y="-13"/>
                    <a:pt x="170" y="-14"/>
                    <a:pt x="94" y="39"/>
                  </a:cubicBezTo>
                  <a:cubicBezTo>
                    <a:pt x="46" y="72"/>
                    <a:pt x="15" y="121"/>
                    <a:pt x="4" y="177"/>
                  </a:cubicBezTo>
                  <a:cubicBezTo>
                    <a:pt x="-7" y="234"/>
                    <a:pt x="4" y="290"/>
                    <a:pt x="36" y="337"/>
                  </a:cubicBezTo>
                  <a:cubicBezTo>
                    <a:pt x="48" y="356"/>
                    <a:pt x="65" y="372"/>
                    <a:pt x="82" y="385"/>
                  </a:cubicBezTo>
                  <a:cubicBezTo>
                    <a:pt x="155" y="440"/>
                    <a:pt x="254" y="441"/>
                    <a:pt x="331" y="387"/>
                  </a:cubicBezTo>
                  <a:cubicBezTo>
                    <a:pt x="332" y="386"/>
                    <a:pt x="333" y="385"/>
                    <a:pt x="335" y="384"/>
                  </a:cubicBezTo>
                  <a:cubicBezTo>
                    <a:pt x="335" y="383"/>
                    <a:pt x="337" y="383"/>
                    <a:pt x="338" y="382"/>
                  </a:cubicBezTo>
                  <a:lnTo>
                    <a:pt x="548" y="236"/>
                  </a:lnTo>
                  <a:lnTo>
                    <a:pt x="468" y="481"/>
                  </a:lnTo>
                  <a:cubicBezTo>
                    <a:pt x="468" y="483"/>
                    <a:pt x="468" y="484"/>
                    <a:pt x="468" y="484"/>
                  </a:cubicBezTo>
                  <a:cubicBezTo>
                    <a:pt x="467" y="486"/>
                    <a:pt x="466" y="488"/>
                    <a:pt x="466" y="489"/>
                  </a:cubicBezTo>
                  <a:cubicBezTo>
                    <a:pt x="437" y="580"/>
                    <a:pt x="466" y="676"/>
                    <a:pt x="539" y="731"/>
                  </a:cubicBezTo>
                  <a:cubicBezTo>
                    <a:pt x="557" y="744"/>
                    <a:pt x="577" y="754"/>
                    <a:pt x="598" y="761"/>
                  </a:cubicBezTo>
                  <a:cubicBezTo>
                    <a:pt x="651" y="779"/>
                    <a:pt x="707" y="774"/>
                    <a:pt x="758" y="747"/>
                  </a:cubicBezTo>
                  <a:cubicBezTo>
                    <a:pt x="808" y="721"/>
                    <a:pt x="845" y="676"/>
                    <a:pt x="862" y="621"/>
                  </a:cubicBezTo>
                  <a:cubicBezTo>
                    <a:pt x="892" y="532"/>
                    <a:pt x="862" y="435"/>
                    <a:pt x="790" y="379"/>
                  </a:cubicBezTo>
                  <a:cubicBezTo>
                    <a:pt x="771" y="366"/>
                    <a:pt x="752" y="356"/>
                    <a:pt x="731" y="348"/>
                  </a:cubicBezTo>
                  <a:cubicBezTo>
                    <a:pt x="687" y="335"/>
                    <a:pt x="641" y="335"/>
                    <a:pt x="599" y="351"/>
                  </a:cubicBezTo>
                  <a:lnTo>
                    <a:pt x="665" y="144"/>
                  </a:lnTo>
                  <a:cubicBezTo>
                    <a:pt x="669" y="130"/>
                    <a:pt x="667" y="117"/>
                    <a:pt x="659" y="106"/>
                  </a:cubicBezTo>
                  <a:cubicBezTo>
                    <a:pt x="658" y="103"/>
                    <a:pt x="656" y="102"/>
                    <a:pt x="654" y="100"/>
                  </a:cubicBezTo>
                  <a:lnTo>
                    <a:pt x="654" y="99"/>
                  </a:lnTo>
                  <a:cubicBezTo>
                    <a:pt x="652" y="98"/>
                    <a:pt x="651" y="97"/>
                    <a:pt x="649" y="95"/>
                  </a:cubicBezTo>
                  <a:cubicBezTo>
                    <a:pt x="647" y="95"/>
                    <a:pt x="647" y="94"/>
                    <a:pt x="646" y="94"/>
                  </a:cubicBezTo>
                  <a:cubicBezTo>
                    <a:pt x="645" y="93"/>
                    <a:pt x="645" y="93"/>
                    <a:pt x="644" y="92"/>
                  </a:cubicBezTo>
                  <a:cubicBezTo>
                    <a:pt x="642" y="92"/>
                    <a:pt x="641" y="91"/>
                    <a:pt x="638" y="90"/>
                  </a:cubicBezTo>
                  <a:cubicBezTo>
                    <a:pt x="637" y="90"/>
                    <a:pt x="636" y="90"/>
                    <a:pt x="636" y="90"/>
                  </a:cubicBezTo>
                  <a:cubicBezTo>
                    <a:pt x="634" y="89"/>
                    <a:pt x="633" y="89"/>
                    <a:pt x="630" y="88"/>
                  </a:cubicBezTo>
                  <a:cubicBezTo>
                    <a:pt x="629" y="88"/>
                    <a:pt x="629" y="88"/>
                    <a:pt x="628" y="88"/>
                  </a:cubicBezTo>
                  <a:cubicBezTo>
                    <a:pt x="626" y="88"/>
                    <a:pt x="624" y="88"/>
                    <a:pt x="622" y="88"/>
                  </a:cubicBezTo>
                  <a:cubicBezTo>
                    <a:pt x="621" y="88"/>
                    <a:pt x="621" y="88"/>
                    <a:pt x="620" y="88"/>
                  </a:cubicBezTo>
                  <a:cubicBezTo>
                    <a:pt x="618" y="88"/>
                    <a:pt x="616" y="89"/>
                    <a:pt x="614" y="89"/>
                  </a:cubicBezTo>
                  <a:cubicBezTo>
                    <a:pt x="614" y="90"/>
                    <a:pt x="613" y="90"/>
                    <a:pt x="613" y="90"/>
                  </a:cubicBezTo>
                  <a:cubicBezTo>
                    <a:pt x="611" y="90"/>
                    <a:pt x="608" y="91"/>
                    <a:pt x="606" y="92"/>
                  </a:cubicBezTo>
                  <a:lnTo>
                    <a:pt x="606" y="93"/>
                  </a:lnTo>
                  <a:cubicBezTo>
                    <a:pt x="604" y="93"/>
                    <a:pt x="603" y="94"/>
                    <a:pt x="601" y="95"/>
                  </a:cubicBezTo>
                  <a:close/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19" name="Freeform: Shape 691">
              <a:extLst>
                <a:ext uri="{FF2B5EF4-FFF2-40B4-BE49-F238E27FC236}">
                  <a16:creationId xmlns:a16="http://schemas.microsoft.com/office/drawing/2014/main" xmlns="" id="{3D31E998-9BE9-E048-807C-5A340E3CE7D9}"/>
                </a:ext>
              </a:extLst>
            </p:cNvPr>
            <p:cNvSpPr/>
            <p:nvPr/>
          </p:nvSpPr>
          <p:spPr>
            <a:xfrm>
              <a:off x="15690538" y="12089960"/>
              <a:ext cx="69282" cy="6928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" h="45">
                  <a:moveTo>
                    <a:pt x="1" y="15"/>
                  </a:moveTo>
                  <a:cubicBezTo>
                    <a:pt x="-3" y="28"/>
                    <a:pt x="4" y="40"/>
                    <a:pt x="15" y="44"/>
                  </a:cubicBezTo>
                  <a:cubicBezTo>
                    <a:pt x="27" y="48"/>
                    <a:pt x="39" y="42"/>
                    <a:pt x="44" y="30"/>
                  </a:cubicBezTo>
                  <a:cubicBezTo>
                    <a:pt x="48" y="17"/>
                    <a:pt x="41" y="4"/>
                    <a:pt x="29" y="1"/>
                  </a:cubicBezTo>
                  <a:cubicBezTo>
                    <a:pt x="17" y="-3"/>
                    <a:pt x="5" y="3"/>
                    <a:pt x="1" y="15"/>
                  </a:cubicBezTo>
                  <a:close/>
                </a:path>
              </a:pathLst>
            </a:custGeom>
            <a:solidFill>
              <a:srgbClr val="36675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1023" name="Freeform: Shape 695">
            <a:extLst>
              <a:ext uri="{FF2B5EF4-FFF2-40B4-BE49-F238E27FC236}">
                <a16:creationId xmlns:a16="http://schemas.microsoft.com/office/drawing/2014/main" xmlns="" id="{879AAC7D-047A-294E-A9C1-F21E31FF5242}"/>
              </a:ext>
            </a:extLst>
          </p:cNvPr>
          <p:cNvSpPr/>
          <p:nvPr/>
        </p:nvSpPr>
        <p:spPr>
          <a:xfrm>
            <a:off x="1787091" y="11171971"/>
            <a:ext cx="2716164" cy="203436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26" h="1293">
                <a:moveTo>
                  <a:pt x="1513" y="1"/>
                </a:moveTo>
                <a:lnTo>
                  <a:pt x="879" y="118"/>
                </a:lnTo>
                <a:cubicBezTo>
                  <a:pt x="866" y="120"/>
                  <a:pt x="855" y="130"/>
                  <a:pt x="851" y="143"/>
                </a:cubicBezTo>
                <a:lnTo>
                  <a:pt x="698" y="172"/>
                </a:lnTo>
                <a:cubicBezTo>
                  <a:pt x="690" y="161"/>
                  <a:pt x="677" y="155"/>
                  <a:pt x="662" y="158"/>
                </a:cubicBezTo>
                <a:lnTo>
                  <a:pt x="30" y="275"/>
                </a:lnTo>
                <a:cubicBezTo>
                  <a:pt x="10" y="279"/>
                  <a:pt x="-4" y="297"/>
                  <a:pt x="1" y="317"/>
                </a:cubicBezTo>
                <a:lnTo>
                  <a:pt x="172" y="1263"/>
                </a:lnTo>
                <a:cubicBezTo>
                  <a:pt x="175" y="1284"/>
                  <a:pt x="193" y="1296"/>
                  <a:pt x="212" y="1293"/>
                </a:cubicBezTo>
                <a:lnTo>
                  <a:pt x="786" y="1187"/>
                </a:lnTo>
                <a:lnTo>
                  <a:pt x="824" y="1179"/>
                </a:lnTo>
                <a:lnTo>
                  <a:pt x="826" y="1191"/>
                </a:lnTo>
                <a:cubicBezTo>
                  <a:pt x="831" y="1218"/>
                  <a:pt x="857" y="1236"/>
                  <a:pt x="884" y="1231"/>
                </a:cubicBezTo>
                <a:lnTo>
                  <a:pt x="1050" y="1201"/>
                </a:lnTo>
                <a:cubicBezTo>
                  <a:pt x="1077" y="1196"/>
                  <a:pt x="1094" y="1169"/>
                  <a:pt x="1091" y="1142"/>
                </a:cubicBezTo>
                <a:lnTo>
                  <a:pt x="1088" y="1131"/>
                </a:lnTo>
                <a:lnTo>
                  <a:pt x="1695" y="1018"/>
                </a:lnTo>
                <a:cubicBezTo>
                  <a:pt x="1715" y="1014"/>
                  <a:pt x="1728" y="995"/>
                  <a:pt x="1725" y="976"/>
                </a:cubicBezTo>
                <a:lnTo>
                  <a:pt x="1555" y="29"/>
                </a:lnTo>
                <a:cubicBezTo>
                  <a:pt x="1551" y="10"/>
                  <a:pt x="1533" y="-3"/>
                  <a:pt x="1513" y="1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24" name="Freeform: Shape 696">
            <a:extLst>
              <a:ext uri="{FF2B5EF4-FFF2-40B4-BE49-F238E27FC236}">
                <a16:creationId xmlns:a16="http://schemas.microsoft.com/office/drawing/2014/main" xmlns="" id="{9E44EF47-22C5-414D-B577-BCA9A7959A03}"/>
              </a:ext>
            </a:extLst>
          </p:cNvPr>
          <p:cNvSpPr/>
          <p:nvPr/>
        </p:nvSpPr>
        <p:spPr>
          <a:xfrm>
            <a:off x="1856373" y="11354623"/>
            <a:ext cx="1406107" cy="170055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4" h="1081">
                <a:moveTo>
                  <a:pt x="724" y="116"/>
                </a:moveTo>
                <a:cubicBezTo>
                  <a:pt x="705" y="43"/>
                  <a:pt x="631" y="-13"/>
                  <a:pt x="540" y="3"/>
                </a:cubicBezTo>
                <a:cubicBezTo>
                  <a:pt x="449" y="19"/>
                  <a:pt x="0" y="104"/>
                  <a:pt x="0" y="104"/>
                </a:cubicBezTo>
                <a:lnTo>
                  <a:pt x="176" y="1081"/>
                </a:lnTo>
                <a:cubicBezTo>
                  <a:pt x="176" y="1081"/>
                  <a:pt x="626" y="998"/>
                  <a:pt x="717" y="982"/>
                </a:cubicBezTo>
                <a:cubicBezTo>
                  <a:pt x="808" y="964"/>
                  <a:pt x="875" y="985"/>
                  <a:pt x="894" y="1058"/>
                </a:cubicBezTo>
                <a:cubicBezTo>
                  <a:pt x="834" y="727"/>
                  <a:pt x="732" y="148"/>
                  <a:pt x="724" y="116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25" name="Freeform: Shape 697">
            <a:extLst>
              <a:ext uri="{FF2B5EF4-FFF2-40B4-BE49-F238E27FC236}">
                <a16:creationId xmlns:a16="http://schemas.microsoft.com/office/drawing/2014/main" xmlns="" id="{6DCE186C-8C19-2B43-9D64-566AD1F25980}"/>
              </a:ext>
            </a:extLst>
          </p:cNvPr>
          <p:cNvSpPr/>
          <p:nvPr/>
        </p:nvSpPr>
        <p:spPr>
          <a:xfrm>
            <a:off x="3059358" y="11097965"/>
            <a:ext cx="1335250" cy="190997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49" h="1214">
                <a:moveTo>
                  <a:pt x="1" y="271"/>
                </a:moveTo>
                <a:cubicBezTo>
                  <a:pt x="-6" y="195"/>
                  <a:pt x="43" y="116"/>
                  <a:pt x="133" y="100"/>
                </a:cubicBezTo>
                <a:cubicBezTo>
                  <a:pt x="225" y="83"/>
                  <a:pt x="674" y="0"/>
                  <a:pt x="674" y="0"/>
                </a:cubicBezTo>
                <a:lnTo>
                  <a:pt x="849" y="979"/>
                </a:lnTo>
                <a:cubicBezTo>
                  <a:pt x="849" y="979"/>
                  <a:pt x="401" y="1061"/>
                  <a:pt x="310" y="1078"/>
                </a:cubicBezTo>
                <a:cubicBezTo>
                  <a:pt x="218" y="1096"/>
                  <a:pt x="164" y="1139"/>
                  <a:pt x="171" y="1214"/>
                </a:cubicBezTo>
                <a:cubicBezTo>
                  <a:pt x="111" y="883"/>
                  <a:pt x="5" y="305"/>
                  <a:pt x="1" y="271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26" name="Straight Connector 1025">
            <a:extLst>
              <a:ext uri="{FF2B5EF4-FFF2-40B4-BE49-F238E27FC236}">
                <a16:creationId xmlns:a16="http://schemas.microsoft.com/office/drawing/2014/main" xmlns="" id="{4E0F4A12-190C-E946-B7B8-0A3FB00C5C0B}"/>
              </a:ext>
            </a:extLst>
          </p:cNvPr>
          <p:cNvSpPr/>
          <p:nvPr/>
        </p:nvSpPr>
        <p:spPr>
          <a:xfrm flipH="1">
            <a:off x="3015269" y="11445949"/>
            <a:ext cx="133840" cy="23614"/>
          </a:xfrm>
          <a:prstGeom prst="line">
            <a:avLst/>
          </a:pr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27" name="Freeform: Shape 699">
            <a:extLst>
              <a:ext uri="{FF2B5EF4-FFF2-40B4-BE49-F238E27FC236}">
                <a16:creationId xmlns:a16="http://schemas.microsoft.com/office/drawing/2014/main" xmlns="" id="{7306CE29-DEB1-F849-A6BC-558E92C4375C}"/>
              </a:ext>
            </a:extLst>
          </p:cNvPr>
          <p:cNvSpPr/>
          <p:nvPr/>
        </p:nvSpPr>
        <p:spPr>
          <a:xfrm>
            <a:off x="1857947" y="11211335"/>
            <a:ext cx="2716164" cy="203279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26" h="1292">
                <a:moveTo>
                  <a:pt x="52" y="271"/>
                </a:moveTo>
                <a:lnTo>
                  <a:pt x="31" y="276"/>
                </a:lnTo>
                <a:cubicBezTo>
                  <a:pt x="10" y="279"/>
                  <a:pt x="-3" y="297"/>
                  <a:pt x="1" y="316"/>
                </a:cubicBezTo>
                <a:lnTo>
                  <a:pt x="172" y="1263"/>
                </a:lnTo>
                <a:cubicBezTo>
                  <a:pt x="174" y="1283"/>
                  <a:pt x="194" y="1296"/>
                  <a:pt x="213" y="1292"/>
                </a:cubicBezTo>
                <a:lnTo>
                  <a:pt x="787" y="1187"/>
                </a:lnTo>
                <a:lnTo>
                  <a:pt x="823" y="1179"/>
                </a:lnTo>
                <a:lnTo>
                  <a:pt x="825" y="1191"/>
                </a:lnTo>
                <a:cubicBezTo>
                  <a:pt x="831" y="1217"/>
                  <a:pt x="857" y="1236"/>
                  <a:pt x="883" y="1230"/>
                </a:cubicBezTo>
                <a:lnTo>
                  <a:pt x="1050" y="1200"/>
                </a:lnTo>
                <a:cubicBezTo>
                  <a:pt x="1078" y="1195"/>
                  <a:pt x="1095" y="1168"/>
                  <a:pt x="1091" y="1141"/>
                </a:cubicBezTo>
                <a:lnTo>
                  <a:pt x="1089" y="1130"/>
                </a:lnTo>
                <a:lnTo>
                  <a:pt x="1696" y="1018"/>
                </a:lnTo>
                <a:cubicBezTo>
                  <a:pt x="1716" y="1015"/>
                  <a:pt x="1729" y="995"/>
                  <a:pt x="1726" y="976"/>
                </a:cubicBezTo>
                <a:lnTo>
                  <a:pt x="1554" y="29"/>
                </a:lnTo>
                <a:cubicBezTo>
                  <a:pt x="1550" y="10"/>
                  <a:pt x="1533" y="-3"/>
                  <a:pt x="1514" y="1"/>
                </a:cubicBezTo>
                <a:lnTo>
                  <a:pt x="1499" y="3"/>
                </a:lnTo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28" name="Freeform: Shape 700">
            <a:extLst>
              <a:ext uri="{FF2B5EF4-FFF2-40B4-BE49-F238E27FC236}">
                <a16:creationId xmlns:a16="http://schemas.microsoft.com/office/drawing/2014/main" xmlns="" id="{A81EC0E1-0E0D-AE46-9E61-024F2F6430A6}"/>
              </a:ext>
            </a:extLst>
          </p:cNvPr>
          <p:cNvSpPr/>
          <p:nvPr/>
        </p:nvSpPr>
        <p:spPr>
          <a:xfrm>
            <a:off x="1928804" y="11393987"/>
            <a:ext cx="1406107" cy="170212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4" h="1082">
                <a:moveTo>
                  <a:pt x="724" y="115"/>
                </a:moveTo>
                <a:cubicBezTo>
                  <a:pt x="705" y="43"/>
                  <a:pt x="630" y="-14"/>
                  <a:pt x="540" y="3"/>
                </a:cubicBezTo>
                <a:cubicBezTo>
                  <a:pt x="449" y="20"/>
                  <a:pt x="0" y="103"/>
                  <a:pt x="0" y="103"/>
                </a:cubicBezTo>
                <a:lnTo>
                  <a:pt x="176" y="1082"/>
                </a:lnTo>
                <a:cubicBezTo>
                  <a:pt x="176" y="1082"/>
                  <a:pt x="625" y="999"/>
                  <a:pt x="717" y="982"/>
                </a:cubicBezTo>
                <a:cubicBezTo>
                  <a:pt x="808" y="964"/>
                  <a:pt x="875" y="987"/>
                  <a:pt x="894" y="1060"/>
                </a:cubicBezTo>
                <a:cubicBezTo>
                  <a:pt x="834" y="726"/>
                  <a:pt x="733" y="150"/>
                  <a:pt x="724" y="115"/>
                </a:cubicBezTo>
                <a:close/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29" name="Freeform: Shape 701">
            <a:extLst>
              <a:ext uri="{FF2B5EF4-FFF2-40B4-BE49-F238E27FC236}">
                <a16:creationId xmlns:a16="http://schemas.microsoft.com/office/drawing/2014/main" xmlns="" id="{078CDD99-56F1-2F48-A633-F088394B0BE4}"/>
              </a:ext>
            </a:extLst>
          </p:cNvPr>
          <p:cNvSpPr/>
          <p:nvPr/>
        </p:nvSpPr>
        <p:spPr>
          <a:xfrm>
            <a:off x="3131789" y="11135755"/>
            <a:ext cx="1335250" cy="191154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49" h="1215">
                <a:moveTo>
                  <a:pt x="1" y="272"/>
                </a:moveTo>
                <a:cubicBezTo>
                  <a:pt x="-6" y="197"/>
                  <a:pt x="43" y="118"/>
                  <a:pt x="133" y="100"/>
                </a:cubicBezTo>
                <a:cubicBezTo>
                  <a:pt x="224" y="85"/>
                  <a:pt x="673" y="0"/>
                  <a:pt x="673" y="0"/>
                </a:cubicBezTo>
                <a:lnTo>
                  <a:pt x="849" y="979"/>
                </a:lnTo>
                <a:cubicBezTo>
                  <a:pt x="849" y="979"/>
                  <a:pt x="401" y="1062"/>
                  <a:pt x="309" y="1080"/>
                </a:cubicBezTo>
                <a:cubicBezTo>
                  <a:pt x="218" y="1096"/>
                  <a:pt x="163" y="1140"/>
                  <a:pt x="170" y="1215"/>
                </a:cubicBezTo>
                <a:cubicBezTo>
                  <a:pt x="111" y="883"/>
                  <a:pt x="4" y="305"/>
                  <a:pt x="1" y="272"/>
                </a:cubicBezTo>
                <a:close/>
              </a:path>
            </a:pathLst>
          </a:custGeom>
          <a:noFill/>
          <a:ln w="12240" cap="flat">
            <a:solidFill>
              <a:srgbClr val="36675F"/>
            </a:solidFill>
            <a:prstDash val="solid"/>
            <a:round/>
          </a:ln>
        </p:spPr>
        <p:txBody>
          <a:bodyPr vert="horz" wrap="none" lIns="6120" tIns="6120" rIns="6120" bIns="6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F0BF263-1607-C04E-8DB0-50228E93BF2E}"/>
              </a:ext>
            </a:extLst>
          </p:cNvPr>
          <p:cNvGrpSpPr/>
          <p:nvPr/>
        </p:nvGrpSpPr>
        <p:grpSpPr>
          <a:xfrm>
            <a:off x="5393369" y="11478696"/>
            <a:ext cx="2555551" cy="1436028"/>
            <a:chOff x="5393369" y="11478696"/>
            <a:chExt cx="2555551" cy="1436028"/>
          </a:xfrm>
        </p:grpSpPr>
        <p:sp>
          <p:nvSpPr>
            <p:cNvPr id="1020" name="Freeform: Shape 692">
              <a:extLst>
                <a:ext uri="{FF2B5EF4-FFF2-40B4-BE49-F238E27FC236}">
                  <a16:creationId xmlns:a16="http://schemas.microsoft.com/office/drawing/2014/main" xmlns="" id="{256F82AD-4DAA-BD49-8A55-DA633C053221}"/>
                </a:ext>
              </a:extLst>
            </p:cNvPr>
            <p:cNvSpPr/>
            <p:nvPr/>
          </p:nvSpPr>
          <p:spPr>
            <a:xfrm>
              <a:off x="5393369" y="11478696"/>
              <a:ext cx="2476826" cy="138091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74" h="878">
                  <a:moveTo>
                    <a:pt x="1574" y="346"/>
                  </a:moveTo>
                  <a:lnTo>
                    <a:pt x="125" y="878"/>
                  </a:lnTo>
                  <a:lnTo>
                    <a:pt x="0" y="534"/>
                  </a:lnTo>
                  <a:lnTo>
                    <a:pt x="1450" y="0"/>
                  </a:ln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22" name="Freeform: Shape 694">
              <a:extLst>
                <a:ext uri="{FF2B5EF4-FFF2-40B4-BE49-F238E27FC236}">
                  <a16:creationId xmlns:a16="http://schemas.microsoft.com/office/drawing/2014/main" xmlns="" id="{9CD35D3A-3580-5F4D-88B2-04A2A9C70A45}"/>
                </a:ext>
              </a:extLst>
            </p:cNvPr>
            <p:cNvSpPr/>
            <p:nvPr/>
          </p:nvSpPr>
          <p:spPr>
            <a:xfrm>
              <a:off x="5473669" y="11533811"/>
              <a:ext cx="2475251" cy="138091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73" h="878">
                  <a:moveTo>
                    <a:pt x="1573" y="345"/>
                  </a:moveTo>
                  <a:lnTo>
                    <a:pt x="125" y="878"/>
                  </a:lnTo>
                  <a:lnTo>
                    <a:pt x="0" y="533"/>
                  </a:lnTo>
                  <a:lnTo>
                    <a:pt x="1450" y="0"/>
                  </a:lnTo>
                  <a:close/>
                </a:path>
              </a:pathLst>
            </a:custGeom>
            <a:noFill/>
            <a:ln w="12240" cap="flat">
              <a:solidFill>
                <a:srgbClr val="36675F"/>
              </a:solidFill>
              <a:prstDash val="solid"/>
              <a:round/>
            </a:ln>
          </p:spPr>
          <p:txBody>
            <a:bodyPr vert="horz" wrap="none" lIns="6120" tIns="6120" rIns="6120" bIns="612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5CFE3DD1-4D60-314E-9F87-CE7A63AB9988}"/>
                </a:ext>
              </a:extLst>
            </p:cNvPr>
            <p:cNvGrpSpPr/>
            <p:nvPr/>
          </p:nvGrpSpPr>
          <p:grpSpPr>
            <a:xfrm>
              <a:off x="5682621" y="11987102"/>
              <a:ext cx="2086189" cy="695516"/>
              <a:chOff x="5632915" y="12006638"/>
              <a:chExt cx="2086189" cy="695516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DB27A92E-E6DF-014A-AAC2-32CCC1BE68B9}"/>
                  </a:ext>
                </a:extLst>
              </p:cNvPr>
              <p:cNvGrpSpPr/>
              <p:nvPr/>
            </p:nvGrpSpPr>
            <p:grpSpPr>
              <a:xfrm rot="20388721">
                <a:off x="5632915" y="12519942"/>
                <a:ext cx="736084" cy="182212"/>
                <a:chOff x="7433894" y="12911657"/>
                <a:chExt cx="1490322" cy="368918"/>
              </a:xfrm>
            </p:grpSpPr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xmlns="" id="{92473A02-DA90-2B43-A7CD-5347C02262D5}"/>
                    </a:ext>
                  </a:extLst>
                </p:cNvPr>
                <p:cNvSpPr/>
                <p:nvPr/>
              </p:nvSpPr>
              <p:spPr>
                <a:xfrm>
                  <a:off x="7433894" y="12911657"/>
                  <a:ext cx="45719" cy="3689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0" name="Rounded Rectangle 1029">
                  <a:extLst>
                    <a:ext uri="{FF2B5EF4-FFF2-40B4-BE49-F238E27FC236}">
                      <a16:creationId xmlns:a16="http://schemas.microsoft.com/office/drawing/2014/main" xmlns="" id="{890943E3-84BD-D64D-B2F5-1631A7544FF9}"/>
                    </a:ext>
                  </a:extLst>
                </p:cNvPr>
                <p:cNvSpPr/>
                <p:nvPr/>
              </p:nvSpPr>
              <p:spPr>
                <a:xfrm>
                  <a:off x="7616774" y="13047303"/>
                  <a:ext cx="45719" cy="2332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1" name="Rounded Rectangle 1030">
                  <a:extLst>
                    <a:ext uri="{FF2B5EF4-FFF2-40B4-BE49-F238E27FC236}">
                      <a16:creationId xmlns:a16="http://schemas.microsoft.com/office/drawing/2014/main" xmlns="" id="{3AFFB73D-6C5A-B347-86ED-118EC15A8646}"/>
                    </a:ext>
                  </a:extLst>
                </p:cNvPr>
                <p:cNvSpPr/>
                <p:nvPr/>
              </p:nvSpPr>
              <p:spPr>
                <a:xfrm>
                  <a:off x="7794758" y="12911657"/>
                  <a:ext cx="45719" cy="3689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2" name="Rounded Rectangle 1031">
                  <a:extLst>
                    <a:ext uri="{FF2B5EF4-FFF2-40B4-BE49-F238E27FC236}">
                      <a16:creationId xmlns:a16="http://schemas.microsoft.com/office/drawing/2014/main" xmlns="" id="{FCCC3DEF-09D5-3E48-A93F-9785AFC28F60}"/>
                    </a:ext>
                  </a:extLst>
                </p:cNvPr>
                <p:cNvSpPr/>
                <p:nvPr/>
              </p:nvSpPr>
              <p:spPr>
                <a:xfrm>
                  <a:off x="7972589" y="13047303"/>
                  <a:ext cx="45719" cy="2332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3" name="Rounded Rectangle 1032">
                  <a:extLst>
                    <a:ext uri="{FF2B5EF4-FFF2-40B4-BE49-F238E27FC236}">
                      <a16:creationId xmlns:a16="http://schemas.microsoft.com/office/drawing/2014/main" xmlns="" id="{AF2BE8F6-3F3D-394C-98B2-F1E088488643}"/>
                    </a:ext>
                  </a:extLst>
                </p:cNvPr>
                <p:cNvSpPr/>
                <p:nvPr/>
              </p:nvSpPr>
              <p:spPr>
                <a:xfrm>
                  <a:off x="8156478" y="12911657"/>
                  <a:ext cx="45719" cy="3689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4" name="Rounded Rectangle 1033">
                  <a:extLst>
                    <a:ext uri="{FF2B5EF4-FFF2-40B4-BE49-F238E27FC236}">
                      <a16:creationId xmlns:a16="http://schemas.microsoft.com/office/drawing/2014/main" xmlns="" id="{1806EF9C-F78B-7A41-81C3-B85385814E81}"/>
                    </a:ext>
                  </a:extLst>
                </p:cNvPr>
                <p:cNvSpPr/>
                <p:nvPr/>
              </p:nvSpPr>
              <p:spPr>
                <a:xfrm>
                  <a:off x="8338793" y="13047303"/>
                  <a:ext cx="45719" cy="2332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5" name="Rounded Rectangle 1034">
                  <a:extLst>
                    <a:ext uri="{FF2B5EF4-FFF2-40B4-BE49-F238E27FC236}">
                      <a16:creationId xmlns:a16="http://schemas.microsoft.com/office/drawing/2014/main" xmlns="" id="{DB2AC8B6-BF3E-AE49-83C1-02514EF9D60F}"/>
                    </a:ext>
                  </a:extLst>
                </p:cNvPr>
                <p:cNvSpPr/>
                <p:nvPr/>
              </p:nvSpPr>
              <p:spPr>
                <a:xfrm>
                  <a:off x="8516777" y="12911657"/>
                  <a:ext cx="45719" cy="3689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6" name="Rounded Rectangle 1035">
                  <a:extLst>
                    <a:ext uri="{FF2B5EF4-FFF2-40B4-BE49-F238E27FC236}">
                      <a16:creationId xmlns:a16="http://schemas.microsoft.com/office/drawing/2014/main" xmlns="" id="{01079EE6-E989-AD4F-AF88-D58D056E522B}"/>
                    </a:ext>
                  </a:extLst>
                </p:cNvPr>
                <p:cNvSpPr/>
                <p:nvPr/>
              </p:nvSpPr>
              <p:spPr>
                <a:xfrm>
                  <a:off x="8694608" y="13047303"/>
                  <a:ext cx="45719" cy="2332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7" name="Rounded Rectangle 1036">
                  <a:extLst>
                    <a:ext uri="{FF2B5EF4-FFF2-40B4-BE49-F238E27FC236}">
                      <a16:creationId xmlns:a16="http://schemas.microsoft.com/office/drawing/2014/main" xmlns="" id="{C74B4CB8-EDE1-E947-A528-BC1A985FDE0F}"/>
                    </a:ext>
                  </a:extLst>
                </p:cNvPr>
                <p:cNvSpPr/>
                <p:nvPr/>
              </p:nvSpPr>
              <p:spPr>
                <a:xfrm>
                  <a:off x="8878497" y="12911657"/>
                  <a:ext cx="45719" cy="3689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8" name="Group 1037">
                <a:extLst>
                  <a:ext uri="{FF2B5EF4-FFF2-40B4-BE49-F238E27FC236}">
                    <a16:creationId xmlns:a16="http://schemas.microsoft.com/office/drawing/2014/main" xmlns="" id="{941DA2D0-C045-E44B-B492-8AD0FFDA7F08}"/>
                  </a:ext>
                </a:extLst>
              </p:cNvPr>
              <p:cNvGrpSpPr/>
              <p:nvPr/>
            </p:nvGrpSpPr>
            <p:grpSpPr>
              <a:xfrm rot="20388721">
                <a:off x="6400150" y="12254443"/>
                <a:ext cx="645757" cy="182212"/>
                <a:chOff x="7616774" y="12911657"/>
                <a:chExt cx="1307442" cy="368918"/>
              </a:xfrm>
            </p:grpSpPr>
            <p:sp>
              <p:nvSpPr>
                <p:cNvPr id="1040" name="Rounded Rectangle 1039">
                  <a:extLst>
                    <a:ext uri="{FF2B5EF4-FFF2-40B4-BE49-F238E27FC236}">
                      <a16:creationId xmlns:a16="http://schemas.microsoft.com/office/drawing/2014/main" xmlns="" id="{C9C65818-2DBB-954E-83E0-6E66CD83C7F9}"/>
                    </a:ext>
                  </a:extLst>
                </p:cNvPr>
                <p:cNvSpPr/>
                <p:nvPr/>
              </p:nvSpPr>
              <p:spPr>
                <a:xfrm>
                  <a:off x="7616774" y="13047303"/>
                  <a:ext cx="45719" cy="2332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1" name="Rounded Rectangle 1040">
                  <a:extLst>
                    <a:ext uri="{FF2B5EF4-FFF2-40B4-BE49-F238E27FC236}">
                      <a16:creationId xmlns:a16="http://schemas.microsoft.com/office/drawing/2014/main" xmlns="" id="{0303FC91-0EA3-FF43-AADA-C0F470E49009}"/>
                    </a:ext>
                  </a:extLst>
                </p:cNvPr>
                <p:cNvSpPr/>
                <p:nvPr/>
              </p:nvSpPr>
              <p:spPr>
                <a:xfrm>
                  <a:off x="7794758" y="12911657"/>
                  <a:ext cx="45719" cy="3689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2" name="Rounded Rectangle 1041">
                  <a:extLst>
                    <a:ext uri="{FF2B5EF4-FFF2-40B4-BE49-F238E27FC236}">
                      <a16:creationId xmlns:a16="http://schemas.microsoft.com/office/drawing/2014/main" xmlns="" id="{E90014A4-3B1B-AF4F-9D8F-92EB71C22FC5}"/>
                    </a:ext>
                  </a:extLst>
                </p:cNvPr>
                <p:cNvSpPr/>
                <p:nvPr/>
              </p:nvSpPr>
              <p:spPr>
                <a:xfrm>
                  <a:off x="7972589" y="13047303"/>
                  <a:ext cx="45719" cy="2332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3" name="Rounded Rectangle 1042">
                  <a:extLst>
                    <a:ext uri="{FF2B5EF4-FFF2-40B4-BE49-F238E27FC236}">
                      <a16:creationId xmlns:a16="http://schemas.microsoft.com/office/drawing/2014/main" xmlns="" id="{FD198BBB-9FC8-E04F-8655-74BA04879C0F}"/>
                    </a:ext>
                  </a:extLst>
                </p:cNvPr>
                <p:cNvSpPr/>
                <p:nvPr/>
              </p:nvSpPr>
              <p:spPr>
                <a:xfrm>
                  <a:off x="8156478" y="12911657"/>
                  <a:ext cx="45719" cy="3689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4" name="Rounded Rectangle 1043">
                  <a:extLst>
                    <a:ext uri="{FF2B5EF4-FFF2-40B4-BE49-F238E27FC236}">
                      <a16:creationId xmlns:a16="http://schemas.microsoft.com/office/drawing/2014/main" xmlns="" id="{F7EA74D8-223E-9C44-AA25-5E8BF05C67B8}"/>
                    </a:ext>
                  </a:extLst>
                </p:cNvPr>
                <p:cNvSpPr/>
                <p:nvPr/>
              </p:nvSpPr>
              <p:spPr>
                <a:xfrm>
                  <a:off x="8338793" y="13047303"/>
                  <a:ext cx="45719" cy="2332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5" name="Rounded Rectangle 1044">
                  <a:extLst>
                    <a:ext uri="{FF2B5EF4-FFF2-40B4-BE49-F238E27FC236}">
                      <a16:creationId xmlns:a16="http://schemas.microsoft.com/office/drawing/2014/main" xmlns="" id="{53AD8A4F-3F79-4346-931B-D55D61E5A907}"/>
                    </a:ext>
                  </a:extLst>
                </p:cNvPr>
                <p:cNvSpPr/>
                <p:nvPr/>
              </p:nvSpPr>
              <p:spPr>
                <a:xfrm>
                  <a:off x="8516777" y="12911657"/>
                  <a:ext cx="45719" cy="3689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6" name="Rounded Rectangle 1045">
                  <a:extLst>
                    <a:ext uri="{FF2B5EF4-FFF2-40B4-BE49-F238E27FC236}">
                      <a16:creationId xmlns:a16="http://schemas.microsoft.com/office/drawing/2014/main" xmlns="" id="{5483DB73-9C35-9C49-967B-F384D14B6F18}"/>
                    </a:ext>
                  </a:extLst>
                </p:cNvPr>
                <p:cNvSpPr/>
                <p:nvPr/>
              </p:nvSpPr>
              <p:spPr>
                <a:xfrm>
                  <a:off x="8694608" y="13047303"/>
                  <a:ext cx="45719" cy="2332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7" name="Rounded Rectangle 1046">
                  <a:extLst>
                    <a:ext uri="{FF2B5EF4-FFF2-40B4-BE49-F238E27FC236}">
                      <a16:creationId xmlns:a16="http://schemas.microsoft.com/office/drawing/2014/main" xmlns="" id="{482B99BE-BECC-FD43-993A-002549980D61}"/>
                    </a:ext>
                  </a:extLst>
                </p:cNvPr>
                <p:cNvSpPr/>
                <p:nvPr/>
              </p:nvSpPr>
              <p:spPr>
                <a:xfrm>
                  <a:off x="8878497" y="12911657"/>
                  <a:ext cx="45719" cy="3689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8" name="Group 1047">
                <a:extLst>
                  <a:ext uri="{FF2B5EF4-FFF2-40B4-BE49-F238E27FC236}">
                    <a16:creationId xmlns:a16="http://schemas.microsoft.com/office/drawing/2014/main" xmlns="" id="{CF6DE2C4-E53C-2946-953E-754FFA66B85D}"/>
                  </a:ext>
                </a:extLst>
              </p:cNvPr>
              <p:cNvGrpSpPr/>
              <p:nvPr/>
            </p:nvGrpSpPr>
            <p:grpSpPr>
              <a:xfrm rot="20388721">
                <a:off x="7073347" y="12006638"/>
                <a:ext cx="645757" cy="182212"/>
                <a:chOff x="7616774" y="12911657"/>
                <a:chExt cx="1307442" cy="368918"/>
              </a:xfrm>
            </p:grpSpPr>
            <p:sp>
              <p:nvSpPr>
                <p:cNvPr id="1049" name="Rounded Rectangle 1048">
                  <a:extLst>
                    <a:ext uri="{FF2B5EF4-FFF2-40B4-BE49-F238E27FC236}">
                      <a16:creationId xmlns:a16="http://schemas.microsoft.com/office/drawing/2014/main" xmlns="" id="{1BF153D1-ABB3-D948-9FB1-D48227B1A868}"/>
                    </a:ext>
                  </a:extLst>
                </p:cNvPr>
                <p:cNvSpPr/>
                <p:nvPr/>
              </p:nvSpPr>
              <p:spPr>
                <a:xfrm>
                  <a:off x="7616774" y="13047303"/>
                  <a:ext cx="45719" cy="2332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0" name="Rounded Rectangle 1049">
                  <a:extLst>
                    <a:ext uri="{FF2B5EF4-FFF2-40B4-BE49-F238E27FC236}">
                      <a16:creationId xmlns:a16="http://schemas.microsoft.com/office/drawing/2014/main" xmlns="" id="{646059F1-5584-B241-902D-930853905FD4}"/>
                    </a:ext>
                  </a:extLst>
                </p:cNvPr>
                <p:cNvSpPr/>
                <p:nvPr/>
              </p:nvSpPr>
              <p:spPr>
                <a:xfrm>
                  <a:off x="7794758" y="12911657"/>
                  <a:ext cx="45719" cy="3689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1" name="Rounded Rectangle 1050">
                  <a:extLst>
                    <a:ext uri="{FF2B5EF4-FFF2-40B4-BE49-F238E27FC236}">
                      <a16:creationId xmlns:a16="http://schemas.microsoft.com/office/drawing/2014/main" xmlns="" id="{A9AC7CD1-5195-C349-A60D-C99C6612E06E}"/>
                    </a:ext>
                  </a:extLst>
                </p:cNvPr>
                <p:cNvSpPr/>
                <p:nvPr/>
              </p:nvSpPr>
              <p:spPr>
                <a:xfrm>
                  <a:off x="7972589" y="13047303"/>
                  <a:ext cx="45719" cy="2332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2" name="Rounded Rectangle 1051">
                  <a:extLst>
                    <a:ext uri="{FF2B5EF4-FFF2-40B4-BE49-F238E27FC236}">
                      <a16:creationId xmlns:a16="http://schemas.microsoft.com/office/drawing/2014/main" xmlns="" id="{FC9826BC-142C-1942-81B0-B67349465C0D}"/>
                    </a:ext>
                  </a:extLst>
                </p:cNvPr>
                <p:cNvSpPr/>
                <p:nvPr/>
              </p:nvSpPr>
              <p:spPr>
                <a:xfrm>
                  <a:off x="8156478" y="12911657"/>
                  <a:ext cx="45719" cy="3689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3" name="Rounded Rectangle 1052">
                  <a:extLst>
                    <a:ext uri="{FF2B5EF4-FFF2-40B4-BE49-F238E27FC236}">
                      <a16:creationId xmlns:a16="http://schemas.microsoft.com/office/drawing/2014/main" xmlns="" id="{D1BE6684-1518-624F-9C64-5FB8400008B3}"/>
                    </a:ext>
                  </a:extLst>
                </p:cNvPr>
                <p:cNvSpPr/>
                <p:nvPr/>
              </p:nvSpPr>
              <p:spPr>
                <a:xfrm>
                  <a:off x="8338793" y="13047303"/>
                  <a:ext cx="45719" cy="2332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4" name="Rounded Rectangle 1053">
                  <a:extLst>
                    <a:ext uri="{FF2B5EF4-FFF2-40B4-BE49-F238E27FC236}">
                      <a16:creationId xmlns:a16="http://schemas.microsoft.com/office/drawing/2014/main" xmlns="" id="{3F9AC9B1-E3B2-7D44-B2CB-1D51D60328F1}"/>
                    </a:ext>
                  </a:extLst>
                </p:cNvPr>
                <p:cNvSpPr/>
                <p:nvPr/>
              </p:nvSpPr>
              <p:spPr>
                <a:xfrm>
                  <a:off x="8516777" y="12911657"/>
                  <a:ext cx="45719" cy="3689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5" name="Rounded Rectangle 1054">
                  <a:extLst>
                    <a:ext uri="{FF2B5EF4-FFF2-40B4-BE49-F238E27FC236}">
                      <a16:creationId xmlns:a16="http://schemas.microsoft.com/office/drawing/2014/main" xmlns="" id="{2CBA4F41-A248-BE4C-9069-C485B170E7A2}"/>
                    </a:ext>
                  </a:extLst>
                </p:cNvPr>
                <p:cNvSpPr/>
                <p:nvPr/>
              </p:nvSpPr>
              <p:spPr>
                <a:xfrm>
                  <a:off x="8694608" y="13047303"/>
                  <a:ext cx="45719" cy="2332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6" name="Rounded Rectangle 1055">
                  <a:extLst>
                    <a:ext uri="{FF2B5EF4-FFF2-40B4-BE49-F238E27FC236}">
                      <a16:creationId xmlns:a16="http://schemas.microsoft.com/office/drawing/2014/main" xmlns="" id="{E830F7CD-C485-E640-8F81-333EAE7A5408}"/>
                    </a:ext>
                  </a:extLst>
                </p:cNvPr>
                <p:cNvSpPr/>
                <p:nvPr/>
              </p:nvSpPr>
              <p:spPr>
                <a:xfrm>
                  <a:off x="8878497" y="12911657"/>
                  <a:ext cx="45719" cy="3689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278" name="รูปภาพ 27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394" y="12495530"/>
            <a:ext cx="679530" cy="92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9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AF569B1-7FB2-684B-9150-8CBD03DB83EF}"/>
              </a:ext>
            </a:extLst>
          </p:cNvPr>
          <p:cNvGrpSpPr/>
          <p:nvPr/>
        </p:nvGrpSpPr>
        <p:grpSpPr>
          <a:xfrm>
            <a:off x="0" y="-2"/>
            <a:ext cx="24377650" cy="13716004"/>
            <a:chOff x="0" y="-2"/>
            <a:chExt cx="24377650" cy="137160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5E05300-EE2C-754C-9495-B8827387D294}"/>
                </a:ext>
              </a:extLst>
            </p:cNvPr>
            <p:cNvGrpSpPr/>
            <p:nvPr/>
          </p:nvGrpSpPr>
          <p:grpSpPr>
            <a:xfrm>
              <a:off x="0" y="-2"/>
              <a:ext cx="24377650" cy="13716003"/>
              <a:chOff x="0" y="-1"/>
              <a:chExt cx="24377650" cy="12191002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2949FB38-9920-9A40-BFB4-1B241A81DA7E}"/>
                  </a:ext>
                </a:extLst>
              </p:cNvPr>
              <p:cNvSpPr/>
              <p:nvPr/>
            </p:nvSpPr>
            <p:spPr>
              <a:xfrm>
                <a:off x="0" y="-1"/>
                <a:ext cx="24377650" cy="60955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AF0CAF8E-DFF4-6648-BEE4-0FF367B11FCB}"/>
                  </a:ext>
                </a:extLst>
              </p:cNvPr>
              <p:cNvSpPr/>
              <p:nvPr/>
            </p:nvSpPr>
            <p:spPr>
              <a:xfrm>
                <a:off x="0" y="6095500"/>
                <a:ext cx="24377650" cy="6095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077EFA2-EB6A-734D-B530-52239F018B99}"/>
                </a:ext>
              </a:extLst>
            </p:cNvPr>
            <p:cNvSpPr/>
            <p:nvPr/>
          </p:nvSpPr>
          <p:spPr>
            <a:xfrm>
              <a:off x="0" y="3195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ADB051D-15EA-7D4C-98BC-69CDFDF010CF}"/>
                </a:ext>
              </a:extLst>
            </p:cNvPr>
            <p:cNvSpPr/>
            <p:nvPr/>
          </p:nvSpPr>
          <p:spPr>
            <a:xfrm>
              <a:off x="0" y="6800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418B84C-7CBB-3E42-8294-B5D1D6C8ECC9}"/>
                </a:ext>
              </a:extLst>
            </p:cNvPr>
            <p:cNvSpPr/>
            <p:nvPr/>
          </p:nvSpPr>
          <p:spPr>
            <a:xfrm>
              <a:off x="0" y="104046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A9DFBCB-BE0A-3C4D-BDDE-6D7F959CA4D2}"/>
                </a:ext>
              </a:extLst>
            </p:cNvPr>
            <p:cNvSpPr/>
            <p:nvPr/>
          </p:nvSpPr>
          <p:spPr>
            <a:xfrm>
              <a:off x="0" y="140091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D0D55EA-FA72-024B-9F86-016D85DC4EB4}"/>
                </a:ext>
              </a:extLst>
            </p:cNvPr>
            <p:cNvSpPr/>
            <p:nvPr/>
          </p:nvSpPr>
          <p:spPr>
            <a:xfrm>
              <a:off x="0" y="176571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E0227C2E-FC83-CA47-BAF5-7D81DF33DA7C}"/>
                </a:ext>
              </a:extLst>
            </p:cNvPr>
            <p:cNvSpPr/>
            <p:nvPr/>
          </p:nvSpPr>
          <p:spPr>
            <a:xfrm>
              <a:off x="0" y="212616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A879737A-7422-BB4F-A4E9-6BBB874B7000}"/>
                </a:ext>
              </a:extLst>
            </p:cNvPr>
            <p:cNvSpPr/>
            <p:nvPr/>
          </p:nvSpPr>
          <p:spPr>
            <a:xfrm>
              <a:off x="0" y="248661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A9CEF8C-AA6D-664B-9001-1C307C21C7D1}"/>
                </a:ext>
              </a:extLst>
            </p:cNvPr>
            <p:cNvSpPr/>
            <p:nvPr/>
          </p:nvSpPr>
          <p:spPr>
            <a:xfrm>
              <a:off x="0" y="284707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4017178-E08C-DD4E-AFAB-A3533CB9B982}"/>
                </a:ext>
              </a:extLst>
            </p:cNvPr>
            <p:cNvSpPr/>
            <p:nvPr/>
          </p:nvSpPr>
          <p:spPr>
            <a:xfrm>
              <a:off x="0" y="320752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73975C1-65BF-B941-906D-5823C370E43A}"/>
                </a:ext>
              </a:extLst>
            </p:cNvPr>
            <p:cNvSpPr/>
            <p:nvPr/>
          </p:nvSpPr>
          <p:spPr>
            <a:xfrm>
              <a:off x="0" y="356798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0867923-2B3F-DB49-994C-0A218DBBDF98}"/>
                </a:ext>
              </a:extLst>
            </p:cNvPr>
            <p:cNvSpPr/>
            <p:nvPr/>
          </p:nvSpPr>
          <p:spPr>
            <a:xfrm>
              <a:off x="0" y="392843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32B1634-B72D-7348-8D72-FBD9C5499AC4}"/>
                </a:ext>
              </a:extLst>
            </p:cNvPr>
            <p:cNvSpPr/>
            <p:nvPr/>
          </p:nvSpPr>
          <p:spPr>
            <a:xfrm>
              <a:off x="0" y="428888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7857FF1-203F-974D-9C72-9EDD42EBDA67}"/>
                </a:ext>
              </a:extLst>
            </p:cNvPr>
            <p:cNvSpPr/>
            <p:nvPr/>
          </p:nvSpPr>
          <p:spPr>
            <a:xfrm>
              <a:off x="0" y="465368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804AB37-9CB2-C94B-A840-AE9E5BC1C334}"/>
                </a:ext>
              </a:extLst>
            </p:cNvPr>
            <p:cNvSpPr/>
            <p:nvPr/>
          </p:nvSpPr>
          <p:spPr>
            <a:xfrm>
              <a:off x="0" y="501413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AB8E0A9-3A88-7348-9559-0E27FA49D2EA}"/>
                </a:ext>
              </a:extLst>
            </p:cNvPr>
            <p:cNvSpPr/>
            <p:nvPr/>
          </p:nvSpPr>
          <p:spPr>
            <a:xfrm>
              <a:off x="0" y="537459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1E33237-30CF-2146-B93F-D540734D7304}"/>
                </a:ext>
              </a:extLst>
            </p:cNvPr>
            <p:cNvSpPr/>
            <p:nvPr/>
          </p:nvSpPr>
          <p:spPr>
            <a:xfrm>
              <a:off x="0" y="573504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27AB700-E751-7047-B063-646D5827B46A}"/>
                </a:ext>
              </a:extLst>
            </p:cNvPr>
            <p:cNvSpPr/>
            <p:nvPr/>
          </p:nvSpPr>
          <p:spPr>
            <a:xfrm>
              <a:off x="0" y="609550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F808D13-A8B5-6547-B668-586771637324}"/>
                </a:ext>
              </a:extLst>
            </p:cNvPr>
            <p:cNvSpPr/>
            <p:nvPr/>
          </p:nvSpPr>
          <p:spPr>
            <a:xfrm>
              <a:off x="0" y="645595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4767206D-8AA8-1840-A5F4-627CE7445023}"/>
                </a:ext>
              </a:extLst>
            </p:cNvPr>
            <p:cNvSpPr/>
            <p:nvPr/>
          </p:nvSpPr>
          <p:spPr>
            <a:xfrm>
              <a:off x="0" y="681640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4CCAC9A-AD5A-5441-94F7-3264406C808D}"/>
                </a:ext>
              </a:extLst>
            </p:cNvPr>
            <p:cNvSpPr/>
            <p:nvPr/>
          </p:nvSpPr>
          <p:spPr>
            <a:xfrm>
              <a:off x="0" y="717686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1622A78A-4921-3446-9D07-061DCA1AD931}"/>
                </a:ext>
              </a:extLst>
            </p:cNvPr>
            <p:cNvSpPr/>
            <p:nvPr/>
          </p:nvSpPr>
          <p:spPr>
            <a:xfrm>
              <a:off x="0" y="754165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F58040FF-7D89-6D41-8577-179D87583C14}"/>
                </a:ext>
              </a:extLst>
            </p:cNvPr>
            <p:cNvSpPr/>
            <p:nvPr/>
          </p:nvSpPr>
          <p:spPr>
            <a:xfrm>
              <a:off x="0" y="790211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28EA6B68-2D49-574D-A71B-BF86E782FDDF}"/>
                </a:ext>
              </a:extLst>
            </p:cNvPr>
            <p:cNvSpPr/>
            <p:nvPr/>
          </p:nvSpPr>
          <p:spPr>
            <a:xfrm>
              <a:off x="0" y="826256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38D89E81-742C-0B4E-871D-9FEE47A74147}"/>
                </a:ext>
              </a:extLst>
            </p:cNvPr>
            <p:cNvSpPr/>
            <p:nvPr/>
          </p:nvSpPr>
          <p:spPr>
            <a:xfrm>
              <a:off x="0" y="862302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6577E23-008D-9841-A535-B4B18EDE82D6}"/>
                </a:ext>
              </a:extLst>
            </p:cNvPr>
            <p:cNvSpPr/>
            <p:nvPr/>
          </p:nvSpPr>
          <p:spPr>
            <a:xfrm>
              <a:off x="0" y="898347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01556508-917B-114B-A344-229393DE2F21}"/>
                </a:ext>
              </a:extLst>
            </p:cNvPr>
            <p:cNvSpPr/>
            <p:nvPr/>
          </p:nvSpPr>
          <p:spPr>
            <a:xfrm>
              <a:off x="0" y="934392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2319C9A5-4910-0C4A-A438-623E08AA90E3}"/>
                </a:ext>
              </a:extLst>
            </p:cNvPr>
            <p:cNvSpPr/>
            <p:nvPr/>
          </p:nvSpPr>
          <p:spPr>
            <a:xfrm>
              <a:off x="0" y="970438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1D9E485C-C35A-A843-B63C-6FD834641A73}"/>
                </a:ext>
              </a:extLst>
            </p:cNvPr>
            <p:cNvSpPr/>
            <p:nvPr/>
          </p:nvSpPr>
          <p:spPr>
            <a:xfrm>
              <a:off x="0" y="1006483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8C018DD2-F7A2-9044-9197-39563945041E}"/>
                </a:ext>
              </a:extLst>
            </p:cNvPr>
            <p:cNvSpPr/>
            <p:nvPr/>
          </p:nvSpPr>
          <p:spPr>
            <a:xfrm>
              <a:off x="0" y="1042963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AC0A15BB-061D-C84C-8FA0-B3C185985C63}"/>
                </a:ext>
              </a:extLst>
            </p:cNvPr>
            <p:cNvSpPr/>
            <p:nvPr/>
          </p:nvSpPr>
          <p:spPr>
            <a:xfrm>
              <a:off x="0" y="1079008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EDD1C70C-E256-1142-8259-7448B83A316A}"/>
                </a:ext>
              </a:extLst>
            </p:cNvPr>
            <p:cNvSpPr/>
            <p:nvPr/>
          </p:nvSpPr>
          <p:spPr>
            <a:xfrm>
              <a:off x="0" y="1115054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AF6983C9-9C49-FD41-996B-6CDF1F2537B3}"/>
                </a:ext>
              </a:extLst>
            </p:cNvPr>
            <p:cNvSpPr/>
            <p:nvPr/>
          </p:nvSpPr>
          <p:spPr>
            <a:xfrm>
              <a:off x="0" y="1151099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B3F6A65B-5DA1-5440-82E5-A7D70A79DD0C}"/>
                </a:ext>
              </a:extLst>
            </p:cNvPr>
            <p:cNvSpPr/>
            <p:nvPr/>
          </p:nvSpPr>
          <p:spPr>
            <a:xfrm>
              <a:off x="0" y="1187144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B56E1389-5761-3E43-8A66-CA6E5393F4E8}"/>
                </a:ext>
              </a:extLst>
            </p:cNvPr>
            <p:cNvSpPr/>
            <p:nvPr/>
          </p:nvSpPr>
          <p:spPr>
            <a:xfrm>
              <a:off x="0" y="1223190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E2A1ECEF-DC82-2D4C-B2DC-CBC16EFF6E7A}"/>
                </a:ext>
              </a:extLst>
            </p:cNvPr>
            <p:cNvSpPr/>
            <p:nvPr/>
          </p:nvSpPr>
          <p:spPr>
            <a:xfrm>
              <a:off x="0" y="1259235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0A43CC12-E17F-F54F-B124-51A7E9AD8E21}"/>
                </a:ext>
              </a:extLst>
            </p:cNvPr>
            <p:cNvSpPr/>
            <p:nvPr/>
          </p:nvSpPr>
          <p:spPr>
            <a:xfrm>
              <a:off x="0" y="129571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59352F14-9F2C-014F-AE40-9DE9FD7C5173}"/>
                </a:ext>
              </a:extLst>
            </p:cNvPr>
            <p:cNvSpPr/>
            <p:nvPr/>
          </p:nvSpPr>
          <p:spPr>
            <a:xfrm>
              <a:off x="0" y="133176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8C4A4E23-FD87-374A-99D5-8E2A1EAE2BD9}"/>
                </a:ext>
              </a:extLst>
            </p:cNvPr>
            <p:cNvSpPr/>
            <p:nvPr/>
          </p:nvSpPr>
          <p:spPr>
            <a:xfrm rot="5400000">
              <a:off x="649149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6C5A7AAE-0234-A646-BEEC-1F941B73D464}"/>
                </a:ext>
              </a:extLst>
            </p:cNvPr>
            <p:cNvSpPr/>
            <p:nvPr/>
          </p:nvSpPr>
          <p:spPr>
            <a:xfrm rot="5400000">
              <a:off x="613104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FD8D4A20-908E-3B47-BD19-2782BA4E30D4}"/>
                </a:ext>
              </a:extLst>
            </p:cNvPr>
            <p:cNvSpPr/>
            <p:nvPr/>
          </p:nvSpPr>
          <p:spPr>
            <a:xfrm rot="5400000">
              <a:off x="577059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8C8845CF-030F-5E4F-84C4-48D903A35D96}"/>
                </a:ext>
              </a:extLst>
            </p:cNvPr>
            <p:cNvSpPr/>
            <p:nvPr/>
          </p:nvSpPr>
          <p:spPr>
            <a:xfrm rot="5400000">
              <a:off x="541013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AE65F3FF-0387-3D45-9C8E-7EEF6F7FC884}"/>
                </a:ext>
              </a:extLst>
            </p:cNvPr>
            <p:cNvSpPr/>
            <p:nvPr/>
          </p:nvSpPr>
          <p:spPr>
            <a:xfrm rot="5400000">
              <a:off x="504534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3EE5EEF1-7FB1-FA49-8153-C6C4D6B82C86}"/>
                </a:ext>
              </a:extLst>
            </p:cNvPr>
            <p:cNvSpPr/>
            <p:nvPr/>
          </p:nvSpPr>
          <p:spPr>
            <a:xfrm rot="5400000">
              <a:off x="46848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B63B8EE1-7F82-2643-B47C-698D6B843E4B}"/>
                </a:ext>
              </a:extLst>
            </p:cNvPr>
            <p:cNvSpPr/>
            <p:nvPr/>
          </p:nvSpPr>
          <p:spPr>
            <a:xfrm rot="5400000">
              <a:off x="43244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F4C81F82-5630-CD48-9C73-001D224029F5}"/>
                </a:ext>
              </a:extLst>
            </p:cNvPr>
            <p:cNvSpPr/>
            <p:nvPr/>
          </p:nvSpPr>
          <p:spPr>
            <a:xfrm rot="5400000">
              <a:off x="39639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9BAB7FF6-E0C6-EC47-B355-454A9744451F}"/>
                </a:ext>
              </a:extLst>
            </p:cNvPr>
            <p:cNvSpPr/>
            <p:nvPr/>
          </p:nvSpPr>
          <p:spPr>
            <a:xfrm rot="5400000">
              <a:off x="36035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871EA53F-2145-1A4A-A6E7-777FF9287F78}"/>
                </a:ext>
              </a:extLst>
            </p:cNvPr>
            <p:cNvSpPr/>
            <p:nvPr/>
          </p:nvSpPr>
          <p:spPr>
            <a:xfrm rot="5400000">
              <a:off x="32430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73855081-A73D-4A44-8AEB-8D5BD2F206B4}"/>
                </a:ext>
              </a:extLst>
            </p:cNvPr>
            <p:cNvSpPr/>
            <p:nvPr/>
          </p:nvSpPr>
          <p:spPr>
            <a:xfrm rot="5400000">
              <a:off x="288261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31A37311-DA06-1941-A00C-55FD19CACF64}"/>
                </a:ext>
              </a:extLst>
            </p:cNvPr>
            <p:cNvSpPr/>
            <p:nvPr/>
          </p:nvSpPr>
          <p:spPr>
            <a:xfrm rot="5400000">
              <a:off x="252216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0C497B6A-D4FA-7347-A72A-0C3293E5D1AC}"/>
                </a:ext>
              </a:extLst>
            </p:cNvPr>
            <p:cNvSpPr/>
            <p:nvPr/>
          </p:nvSpPr>
          <p:spPr>
            <a:xfrm rot="5400000">
              <a:off x="21573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0670FF60-E1FC-2F4C-B984-E4541D2C1FFD}"/>
                </a:ext>
              </a:extLst>
            </p:cNvPr>
            <p:cNvSpPr/>
            <p:nvPr/>
          </p:nvSpPr>
          <p:spPr>
            <a:xfrm rot="5400000">
              <a:off x="17969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CA250DD1-FBFD-5F4F-8994-14C2343706D3}"/>
                </a:ext>
              </a:extLst>
            </p:cNvPr>
            <p:cNvSpPr/>
            <p:nvPr/>
          </p:nvSpPr>
          <p:spPr>
            <a:xfrm rot="5400000">
              <a:off x="14364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BA38016F-4BBD-174F-9321-F76CC30E0702}"/>
                </a:ext>
              </a:extLst>
            </p:cNvPr>
            <p:cNvSpPr/>
            <p:nvPr/>
          </p:nvSpPr>
          <p:spPr>
            <a:xfrm rot="5400000">
              <a:off x="10760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2887536D-4FBE-9B45-8882-A411A1AB0566}"/>
                </a:ext>
              </a:extLst>
            </p:cNvPr>
            <p:cNvSpPr/>
            <p:nvPr/>
          </p:nvSpPr>
          <p:spPr>
            <a:xfrm rot="5400000">
              <a:off x="7155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62A62DC0-5852-AB43-B918-3AC61B7FD82B}"/>
                </a:ext>
              </a:extLst>
            </p:cNvPr>
            <p:cNvSpPr/>
            <p:nvPr/>
          </p:nvSpPr>
          <p:spPr>
            <a:xfrm rot="5400000">
              <a:off x="3550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0BA6621C-AF54-AC4E-9176-C65848AAD152}"/>
                </a:ext>
              </a:extLst>
            </p:cNvPr>
            <p:cNvSpPr/>
            <p:nvPr/>
          </p:nvSpPr>
          <p:spPr>
            <a:xfrm rot="5400000">
              <a:off x="-53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7F2B4C55-33EA-4A4E-BE38-9C1CA5A3FED1}"/>
                </a:ext>
              </a:extLst>
            </p:cNvPr>
            <p:cNvSpPr/>
            <p:nvPr/>
          </p:nvSpPr>
          <p:spPr>
            <a:xfrm rot="5400000">
              <a:off x="-3658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A9034A32-8F4D-D042-A17E-BE49A0702313}"/>
                </a:ext>
              </a:extLst>
            </p:cNvPr>
            <p:cNvSpPr/>
            <p:nvPr/>
          </p:nvSpPr>
          <p:spPr>
            <a:xfrm rot="5400000">
              <a:off x="-7306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5E86B7AB-1150-1A46-B620-E73AB88FEC60}"/>
                </a:ext>
              </a:extLst>
            </p:cNvPr>
            <p:cNvSpPr/>
            <p:nvPr/>
          </p:nvSpPr>
          <p:spPr>
            <a:xfrm rot="5400000">
              <a:off x="-109106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82737585-4702-D444-A311-5E2EAA614E26}"/>
                </a:ext>
              </a:extLst>
            </p:cNvPr>
            <p:cNvSpPr/>
            <p:nvPr/>
          </p:nvSpPr>
          <p:spPr>
            <a:xfrm rot="5400000">
              <a:off x="-145151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022AE0B9-5F75-144A-9C4E-CB7746182DC0}"/>
                </a:ext>
              </a:extLst>
            </p:cNvPr>
            <p:cNvSpPr/>
            <p:nvPr/>
          </p:nvSpPr>
          <p:spPr>
            <a:xfrm rot="5400000">
              <a:off x="-181196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EC4E27C9-FFEA-B041-A248-298EEBF2E448}"/>
                </a:ext>
              </a:extLst>
            </p:cNvPr>
            <p:cNvSpPr/>
            <p:nvPr/>
          </p:nvSpPr>
          <p:spPr>
            <a:xfrm rot="5400000">
              <a:off x="-21724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A25918F5-6566-0E43-9AFB-BF0F7471CFF4}"/>
                </a:ext>
              </a:extLst>
            </p:cNvPr>
            <p:cNvSpPr/>
            <p:nvPr/>
          </p:nvSpPr>
          <p:spPr>
            <a:xfrm rot="5400000">
              <a:off x="-25328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D376A93B-8F2C-D447-A7A4-70A2D51636C2}"/>
                </a:ext>
              </a:extLst>
            </p:cNvPr>
            <p:cNvSpPr/>
            <p:nvPr/>
          </p:nvSpPr>
          <p:spPr>
            <a:xfrm rot="5400000">
              <a:off x="-28933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FFC6CBDB-C514-CF43-9D4C-4FAA9403BA1C}"/>
                </a:ext>
              </a:extLst>
            </p:cNvPr>
            <p:cNvSpPr/>
            <p:nvPr/>
          </p:nvSpPr>
          <p:spPr>
            <a:xfrm rot="5400000">
              <a:off x="-32537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B12984BB-84F3-6041-ABB8-3C5061E497E5}"/>
                </a:ext>
              </a:extLst>
            </p:cNvPr>
            <p:cNvSpPr/>
            <p:nvPr/>
          </p:nvSpPr>
          <p:spPr>
            <a:xfrm rot="5400000">
              <a:off x="-361858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ECCA0F1F-25EA-D544-A5EF-D9FD63E41202}"/>
                </a:ext>
              </a:extLst>
            </p:cNvPr>
            <p:cNvSpPr/>
            <p:nvPr/>
          </p:nvSpPr>
          <p:spPr>
            <a:xfrm rot="5400000">
              <a:off x="-397903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3951F54C-CE1E-6A41-9CD5-7388B264D056}"/>
                </a:ext>
              </a:extLst>
            </p:cNvPr>
            <p:cNvSpPr/>
            <p:nvPr/>
          </p:nvSpPr>
          <p:spPr>
            <a:xfrm rot="5400000">
              <a:off x="-433948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660A0B44-51E2-8C45-8700-90C2F2674D8B}"/>
                </a:ext>
              </a:extLst>
            </p:cNvPr>
            <p:cNvSpPr/>
            <p:nvPr/>
          </p:nvSpPr>
          <p:spPr>
            <a:xfrm rot="5400000">
              <a:off x="-469994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AAAF7440-D61B-884D-854F-E2EE161C340F}"/>
                </a:ext>
              </a:extLst>
            </p:cNvPr>
            <p:cNvSpPr/>
            <p:nvPr/>
          </p:nvSpPr>
          <p:spPr>
            <a:xfrm rot="5400000">
              <a:off x="-50603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C30C0C55-8CAD-064E-BC12-D3247795FE86}"/>
                </a:ext>
              </a:extLst>
            </p:cNvPr>
            <p:cNvSpPr/>
            <p:nvPr/>
          </p:nvSpPr>
          <p:spPr>
            <a:xfrm rot="5400000">
              <a:off x="-54208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108E0A4A-2B5C-CB47-8BE1-5BF7BBE0A9D7}"/>
                </a:ext>
              </a:extLst>
            </p:cNvPr>
            <p:cNvSpPr/>
            <p:nvPr/>
          </p:nvSpPr>
          <p:spPr>
            <a:xfrm rot="5400000">
              <a:off x="-57813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759B5672-6E12-4F44-87AE-686BB38FDF43}"/>
                </a:ext>
              </a:extLst>
            </p:cNvPr>
            <p:cNvSpPr/>
            <p:nvPr/>
          </p:nvSpPr>
          <p:spPr>
            <a:xfrm rot="5400000">
              <a:off x="-61461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F350687D-4CBC-3D44-A50C-AFD55AA3C705}"/>
                </a:ext>
              </a:extLst>
            </p:cNvPr>
            <p:cNvSpPr/>
            <p:nvPr/>
          </p:nvSpPr>
          <p:spPr>
            <a:xfrm rot="5400000">
              <a:off x="-650655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63DBB084-6D78-EF44-9CF9-068232F25F47}"/>
                </a:ext>
              </a:extLst>
            </p:cNvPr>
            <p:cNvSpPr/>
            <p:nvPr/>
          </p:nvSpPr>
          <p:spPr>
            <a:xfrm rot="5400000">
              <a:off x="173224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A187979-BE5E-3F46-8F0D-EAAA0D3CD0E1}"/>
                </a:ext>
              </a:extLst>
            </p:cNvPr>
            <p:cNvSpPr/>
            <p:nvPr/>
          </p:nvSpPr>
          <p:spPr>
            <a:xfrm rot="5400000">
              <a:off x="169620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439CB854-7CED-4144-A6C8-7129E59BADA5}"/>
                </a:ext>
              </a:extLst>
            </p:cNvPr>
            <p:cNvSpPr/>
            <p:nvPr/>
          </p:nvSpPr>
          <p:spPr>
            <a:xfrm rot="5400000">
              <a:off x="166015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97AE3748-9898-ED40-BA1A-C95A21ACF4F3}"/>
                </a:ext>
              </a:extLst>
            </p:cNvPr>
            <p:cNvSpPr/>
            <p:nvPr/>
          </p:nvSpPr>
          <p:spPr>
            <a:xfrm rot="5400000">
              <a:off x="162411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FEC52661-3DDC-7840-ADB5-84008990A208}"/>
                </a:ext>
              </a:extLst>
            </p:cNvPr>
            <p:cNvSpPr/>
            <p:nvPr/>
          </p:nvSpPr>
          <p:spPr>
            <a:xfrm rot="5400000">
              <a:off x="158806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11D8DFBE-DF76-4F41-ADCE-D02AF3952068}"/>
                </a:ext>
              </a:extLst>
            </p:cNvPr>
            <p:cNvSpPr/>
            <p:nvPr/>
          </p:nvSpPr>
          <p:spPr>
            <a:xfrm rot="5400000">
              <a:off x="1551587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AD35B7E4-1152-FA4E-9717-B874BC71211D}"/>
                </a:ext>
              </a:extLst>
            </p:cNvPr>
            <p:cNvSpPr/>
            <p:nvPr/>
          </p:nvSpPr>
          <p:spPr>
            <a:xfrm rot="5400000">
              <a:off x="1515542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AD263F1D-52C5-8940-82E7-60A6DF383B9F}"/>
                </a:ext>
              </a:extLst>
            </p:cNvPr>
            <p:cNvSpPr/>
            <p:nvPr/>
          </p:nvSpPr>
          <p:spPr>
            <a:xfrm rot="5400000">
              <a:off x="147949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06D7B33F-A7D4-C642-B6C5-E8487B04E7EA}"/>
                </a:ext>
              </a:extLst>
            </p:cNvPr>
            <p:cNvSpPr/>
            <p:nvPr/>
          </p:nvSpPr>
          <p:spPr>
            <a:xfrm rot="5400000">
              <a:off x="144345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0E24433C-9F8D-A042-90CE-CBE1733172E9}"/>
                </a:ext>
              </a:extLst>
            </p:cNvPr>
            <p:cNvSpPr/>
            <p:nvPr/>
          </p:nvSpPr>
          <p:spPr>
            <a:xfrm rot="5400000">
              <a:off x="140740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249B6CD-70CA-174D-AA85-8005EB9E7E91}"/>
                </a:ext>
              </a:extLst>
            </p:cNvPr>
            <p:cNvSpPr/>
            <p:nvPr/>
          </p:nvSpPr>
          <p:spPr>
            <a:xfrm rot="5400000">
              <a:off x="137136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73DBDCB2-8CFE-BF43-879F-57085F5BA4E0}"/>
                </a:ext>
              </a:extLst>
            </p:cNvPr>
            <p:cNvSpPr/>
            <p:nvPr/>
          </p:nvSpPr>
          <p:spPr>
            <a:xfrm rot="5400000">
              <a:off x="133531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5693ABE8-4431-1248-B031-711E05C87732}"/>
                </a:ext>
              </a:extLst>
            </p:cNvPr>
            <p:cNvSpPr/>
            <p:nvPr/>
          </p:nvSpPr>
          <p:spPr>
            <a:xfrm rot="5400000">
              <a:off x="129926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267D7DC4-0CE8-C348-92A8-7C2A66E0BBAF}"/>
                </a:ext>
              </a:extLst>
            </p:cNvPr>
            <p:cNvSpPr/>
            <p:nvPr/>
          </p:nvSpPr>
          <p:spPr>
            <a:xfrm rot="5400000">
              <a:off x="126279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64E22688-9F63-DC45-9733-E2D9DF793CED}"/>
                </a:ext>
              </a:extLst>
            </p:cNvPr>
            <p:cNvSpPr/>
            <p:nvPr/>
          </p:nvSpPr>
          <p:spPr>
            <a:xfrm rot="5400000">
              <a:off x="1226744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F5D23D5A-F2EF-E14A-A1FE-E21E8ACBA382}"/>
                </a:ext>
              </a:extLst>
            </p:cNvPr>
            <p:cNvSpPr/>
            <p:nvPr/>
          </p:nvSpPr>
          <p:spPr>
            <a:xfrm rot="5400000">
              <a:off x="1190699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E0A25594-D945-F846-9C7B-CEF358EA7D83}"/>
                </a:ext>
              </a:extLst>
            </p:cNvPr>
            <p:cNvSpPr/>
            <p:nvPr/>
          </p:nvSpPr>
          <p:spPr>
            <a:xfrm rot="5400000">
              <a:off x="1154653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D20A05D8-FAC4-4E4F-809D-16590D1245D1}"/>
                </a:ext>
              </a:extLst>
            </p:cNvPr>
            <p:cNvSpPr/>
            <p:nvPr/>
          </p:nvSpPr>
          <p:spPr>
            <a:xfrm rot="5400000">
              <a:off x="111860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4C596366-824F-4440-8D96-63EB6B513149}"/>
                </a:ext>
              </a:extLst>
            </p:cNvPr>
            <p:cNvSpPr/>
            <p:nvPr/>
          </p:nvSpPr>
          <p:spPr>
            <a:xfrm rot="5400000">
              <a:off x="108256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9966A841-130E-FC4D-889A-A4E8F141AB1B}"/>
                </a:ext>
              </a:extLst>
            </p:cNvPr>
            <p:cNvSpPr/>
            <p:nvPr/>
          </p:nvSpPr>
          <p:spPr>
            <a:xfrm rot="5400000">
              <a:off x="104651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073F932E-FED2-BF44-A82B-E391BF701496}"/>
                </a:ext>
              </a:extLst>
            </p:cNvPr>
            <p:cNvSpPr/>
            <p:nvPr/>
          </p:nvSpPr>
          <p:spPr>
            <a:xfrm rot="5400000">
              <a:off x="101047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CE5B6BD1-D5A3-0D40-8B32-CCA2BBBD923E}"/>
                </a:ext>
              </a:extLst>
            </p:cNvPr>
            <p:cNvSpPr/>
            <p:nvPr/>
          </p:nvSpPr>
          <p:spPr>
            <a:xfrm rot="5400000">
              <a:off x="973992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4DB50593-B5FC-D74B-B2EC-86B4969BE235}"/>
                </a:ext>
              </a:extLst>
            </p:cNvPr>
            <p:cNvSpPr/>
            <p:nvPr/>
          </p:nvSpPr>
          <p:spPr>
            <a:xfrm rot="5400000">
              <a:off x="937947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82268F31-7789-3C4D-A9CF-9ABF2783683C}"/>
                </a:ext>
              </a:extLst>
            </p:cNvPr>
            <p:cNvSpPr/>
            <p:nvPr/>
          </p:nvSpPr>
          <p:spPr>
            <a:xfrm rot="5400000">
              <a:off x="901901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D38829D5-4B68-AD42-9F66-C88A5FCA4DE1}"/>
                </a:ext>
              </a:extLst>
            </p:cNvPr>
            <p:cNvSpPr/>
            <p:nvPr/>
          </p:nvSpPr>
          <p:spPr>
            <a:xfrm rot="5400000">
              <a:off x="865856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D87BC6A2-F362-A349-93AC-8EEBDE0BA4F6}"/>
                </a:ext>
              </a:extLst>
            </p:cNvPr>
            <p:cNvSpPr/>
            <p:nvPr/>
          </p:nvSpPr>
          <p:spPr>
            <a:xfrm rot="5400000">
              <a:off x="82981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9006DDD4-47A5-2545-AE96-62917C214A20}"/>
                </a:ext>
              </a:extLst>
            </p:cNvPr>
            <p:cNvSpPr/>
            <p:nvPr/>
          </p:nvSpPr>
          <p:spPr>
            <a:xfrm rot="5400000">
              <a:off x="79376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7A9EDF94-82C3-0044-9F10-976613266176}"/>
                </a:ext>
              </a:extLst>
            </p:cNvPr>
            <p:cNvSpPr/>
            <p:nvPr/>
          </p:nvSpPr>
          <p:spPr>
            <a:xfrm rot="5400000">
              <a:off x="757720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6874DE33-A99B-5543-BED2-59F3F281B905}"/>
                </a:ext>
              </a:extLst>
            </p:cNvPr>
            <p:cNvSpPr/>
            <p:nvPr/>
          </p:nvSpPr>
          <p:spPr>
            <a:xfrm rot="5400000">
              <a:off x="72124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B152584B-13FF-434C-84FF-E0CCC191DCFA}"/>
                </a:ext>
              </a:extLst>
            </p:cNvPr>
            <p:cNvSpPr/>
            <p:nvPr/>
          </p:nvSpPr>
          <p:spPr>
            <a:xfrm rot="5400000">
              <a:off x="685195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06E7A98B-FC0A-7842-9192-A2EEB88E50E7}"/>
              </a:ext>
            </a:extLst>
          </p:cNvPr>
          <p:cNvSpPr/>
          <p:nvPr/>
        </p:nvSpPr>
        <p:spPr>
          <a:xfrm>
            <a:off x="1836139" y="2094129"/>
            <a:ext cx="20705372" cy="112304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C51EAFE-1E21-724E-9EA5-E1FCC5DD9449}"/>
              </a:ext>
            </a:extLst>
          </p:cNvPr>
          <p:cNvSpPr/>
          <p:nvPr/>
        </p:nvSpPr>
        <p:spPr>
          <a:xfrm>
            <a:off x="2668477" y="4768773"/>
            <a:ext cx="1968254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54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สำรวจ</a:t>
            </a:r>
            <a:r>
              <a:rPr lang="th-TH" sz="54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ความต้องการบ้านพักของข้าราชการครูและบุคลากรทางการ</a:t>
            </a:r>
            <a:r>
              <a:rPr lang="th-TH" sz="54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ศึกษา เริ่มจากกลุ่ม</a:t>
            </a:r>
            <a:r>
              <a:rPr lang="th-TH" sz="54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เขตกรุง</a:t>
            </a:r>
            <a:r>
              <a:rPr lang="th-TH" sz="54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ธน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54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โครงการ</a:t>
            </a:r>
            <a:r>
              <a:rPr lang="th-TH" sz="54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ทุนเอราวัณ โครงการความร่วมมือการผลิตครูกรณีพิเศษ เพื่อพัฒนาคุณภาพการศึกษาของ กรุงเทพมหานคร และ</a:t>
            </a:r>
            <a:r>
              <a:rPr lang="th-TH" sz="54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โครงการคัดเลือก</a:t>
            </a:r>
            <a:r>
              <a:rPr lang="th-TH" sz="54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เพื่อบรรจุและแต่งตั้งพี่เลี้ยง ส 1-2 เข้ารับ</a:t>
            </a:r>
            <a:r>
              <a:rPr lang="th-TH" sz="54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ราชการเป็นครู</a:t>
            </a:r>
            <a:r>
              <a:rPr lang="th-TH" sz="54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ผู้ช่วย </a:t>
            </a:r>
            <a:r>
              <a:rPr lang="th-TH" sz="54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/>
            </a:r>
            <a:br>
              <a:rPr lang="th-TH" sz="54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</a:br>
            <a:r>
              <a:rPr lang="th-TH" sz="54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กรณี</a:t>
            </a:r>
            <a:r>
              <a:rPr lang="th-TH" sz="54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ที่มีความจำเป็นหรือเหตุ</a:t>
            </a:r>
            <a:r>
              <a:rPr lang="th-TH" sz="54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พิเศษ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54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เปิด</a:t>
            </a:r>
            <a:r>
              <a:rPr lang="th-TH" sz="54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สอบแข่งขันเพื่อบรรจุและแต่งตั้งข้าราชการครูและบุคลากรทางการศึกษา ตำแหน่งครูผู้ช่วย พร้อมกัน</a:t>
            </a:r>
            <a:r>
              <a:rPr lang="th-TH" sz="54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กับกระทรวงศึกษาธิการเพื่อ</a:t>
            </a:r>
            <a:r>
              <a:rPr lang="th-TH" sz="54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ลดปัญหาการ</a:t>
            </a:r>
            <a:r>
              <a:rPr lang="th-TH" sz="54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ลาออก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54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ร่างข้อบัญญัติเกี่ยวกับเงินเพิ่มพิเศษ สำหรับข้าราชการครูและบุคลากรทางการศึกษา  สังกัด</a:t>
            </a:r>
            <a:r>
              <a:rPr lang="th-TH" sz="54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สถานศึกษา</a:t>
            </a:r>
            <a:br>
              <a:rPr lang="th-TH" sz="54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</a:br>
            <a:r>
              <a:rPr lang="th-TH" sz="54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ที่</a:t>
            </a:r>
            <a:r>
              <a:rPr lang="th-TH" sz="54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อยู่ในเขตที่มีความเสี่ยง ตามโครงการคลองเตย</a:t>
            </a:r>
            <a:r>
              <a:rPr lang="th-TH" sz="54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โมเดล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54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ขยายระยะเวลาการโอนของข้าราชการครูและบุคลากรทางการศึกษากรุงเทพมหานคร จาก 5 ปี เป็น 8 ปี </a:t>
            </a:r>
            <a:r>
              <a:rPr lang="th-TH" sz="54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/>
            </a:r>
            <a:br>
              <a:rPr lang="th-TH" sz="54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</a:br>
            <a:r>
              <a:rPr lang="th-TH" sz="54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ตาม</a:t>
            </a:r>
            <a:r>
              <a:rPr lang="th-TH" sz="54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มติ </a:t>
            </a:r>
            <a:r>
              <a:rPr lang="th-TH" sz="5400" dirty="0" err="1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ก.ก</a:t>
            </a:r>
            <a:r>
              <a:rPr lang="th-TH" sz="54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. ครั้งที่ 2/2560 เมื่อวันที่ 20 กุมภาพันธ์ </a:t>
            </a:r>
            <a:r>
              <a:rPr lang="th-TH" sz="54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2560</a:t>
            </a:r>
            <a:endParaRPr lang="en-US" sz="5400" dirty="0">
              <a:solidFill>
                <a:schemeClr val="bg1"/>
              </a:solidFill>
              <a:latin typeface="TH SarabunPSK" pitchFamily="34" charset="-34"/>
              <a:ea typeface="Lato" charset="0"/>
              <a:cs typeface="TH SarabunPSK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921799B-6C9F-EF4D-ABF7-94E9B0ED9F82}"/>
              </a:ext>
            </a:extLst>
          </p:cNvPr>
          <p:cNvSpPr txBox="1"/>
          <p:nvPr/>
        </p:nvSpPr>
        <p:spPr>
          <a:xfrm>
            <a:off x="2963079" y="3516938"/>
            <a:ext cx="17608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solidFill>
                  <a:srgbClr val="FF0000"/>
                </a:solidFill>
                <a:effectLst>
                  <a:glow rad="241300">
                    <a:schemeClr val="bg1"/>
                  </a:glow>
                </a:effectLst>
                <a:latin typeface="TH SarabunPSK" pitchFamily="34" charset="-34"/>
                <a:ea typeface="Lato" charset="0"/>
                <a:cs typeface="TH SarabunPSK" pitchFamily="34" charset="-34"/>
              </a:rPr>
              <a:t>อัตราค่าตอบแทนของราชการไม่จูงใจเทียบเท่ากับอัตราค่าตอบแทนของเอกชน</a:t>
            </a:r>
            <a:endParaRPr lang="en-US" sz="6000" b="1" dirty="0">
              <a:solidFill>
                <a:srgbClr val="FF0000"/>
              </a:solidFill>
              <a:effectLst>
                <a:glow rad="241300">
                  <a:schemeClr val="bg1"/>
                </a:glow>
              </a:effectLst>
              <a:latin typeface="TH SarabunPSK" pitchFamily="34" charset="-34"/>
              <a:ea typeface="Lato" charset="0"/>
              <a:cs typeface="TH SarabunPSK" pitchFamily="34" charset="-34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5B6C8900-184D-994D-B071-B8B00C438166}"/>
              </a:ext>
            </a:extLst>
          </p:cNvPr>
          <p:cNvSpPr txBox="1"/>
          <p:nvPr/>
        </p:nvSpPr>
        <p:spPr>
          <a:xfrm>
            <a:off x="2865518" y="2203918"/>
            <a:ext cx="10762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1. ปัญหาการขาดแคลนครู</a:t>
            </a:r>
            <a:endParaRPr lang="en-US" sz="9600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4" name="รูปภาพ 1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394" y="12495530"/>
            <a:ext cx="679530" cy="923243"/>
          </a:xfrm>
          <a:prstGeom prst="rect">
            <a:avLst/>
          </a:prstGeom>
        </p:spPr>
      </p:pic>
      <p:sp>
        <p:nvSpPr>
          <p:cNvPr id="126" name="TextBox 112">
            <a:extLst>
              <a:ext uri="{FF2B5EF4-FFF2-40B4-BE49-F238E27FC236}">
                <a16:creationId xmlns:a16="http://schemas.microsoft.com/office/drawing/2014/main" xmlns="" id="{3B6C6C4D-6A9B-284B-8302-46856812664D}"/>
              </a:ext>
            </a:extLst>
          </p:cNvPr>
          <p:cNvSpPr txBox="1"/>
          <p:nvPr/>
        </p:nvSpPr>
        <p:spPr>
          <a:xfrm>
            <a:off x="1743728" y="-13548"/>
            <a:ext cx="217076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2.1 </a:t>
            </a:r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ผลการดำเนินการตามข้อเสนอแนะของผู้ตรวจราชการในการตรวจราชการประจำปี งบประมาณ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พ.ศ.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2562</a:t>
            </a:r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รอบที่ 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</a:t>
            </a:r>
            <a:endParaRPr lang="th-TH" sz="6600" b="1" dirty="0">
              <a:solidFill>
                <a:schemeClr val="accent1">
                  <a:lumMod val="75000"/>
                  <a:lumOff val="25000"/>
                </a:schemeClr>
              </a:solidFill>
              <a:effectLst>
                <a:glow rad="2540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25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AF569B1-7FB2-684B-9150-8CBD03DB83EF}"/>
              </a:ext>
            </a:extLst>
          </p:cNvPr>
          <p:cNvGrpSpPr/>
          <p:nvPr/>
        </p:nvGrpSpPr>
        <p:grpSpPr>
          <a:xfrm>
            <a:off x="0" y="-2"/>
            <a:ext cx="24377650" cy="13716004"/>
            <a:chOff x="0" y="-2"/>
            <a:chExt cx="24377650" cy="137160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5E05300-EE2C-754C-9495-B8827387D294}"/>
                </a:ext>
              </a:extLst>
            </p:cNvPr>
            <p:cNvGrpSpPr/>
            <p:nvPr/>
          </p:nvGrpSpPr>
          <p:grpSpPr>
            <a:xfrm>
              <a:off x="0" y="-2"/>
              <a:ext cx="24377650" cy="13716003"/>
              <a:chOff x="0" y="-1"/>
              <a:chExt cx="24377650" cy="12191002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2949FB38-9920-9A40-BFB4-1B241A81DA7E}"/>
                  </a:ext>
                </a:extLst>
              </p:cNvPr>
              <p:cNvSpPr/>
              <p:nvPr/>
            </p:nvSpPr>
            <p:spPr>
              <a:xfrm>
                <a:off x="0" y="-1"/>
                <a:ext cx="24377650" cy="60955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AF0CAF8E-DFF4-6648-BEE4-0FF367B11FCB}"/>
                  </a:ext>
                </a:extLst>
              </p:cNvPr>
              <p:cNvSpPr/>
              <p:nvPr/>
            </p:nvSpPr>
            <p:spPr>
              <a:xfrm>
                <a:off x="0" y="6095500"/>
                <a:ext cx="24377650" cy="6095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077EFA2-EB6A-734D-B530-52239F018B99}"/>
                </a:ext>
              </a:extLst>
            </p:cNvPr>
            <p:cNvSpPr/>
            <p:nvPr/>
          </p:nvSpPr>
          <p:spPr>
            <a:xfrm>
              <a:off x="0" y="3195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ADB051D-15EA-7D4C-98BC-69CDFDF010CF}"/>
                </a:ext>
              </a:extLst>
            </p:cNvPr>
            <p:cNvSpPr/>
            <p:nvPr/>
          </p:nvSpPr>
          <p:spPr>
            <a:xfrm>
              <a:off x="0" y="6800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418B84C-7CBB-3E42-8294-B5D1D6C8ECC9}"/>
                </a:ext>
              </a:extLst>
            </p:cNvPr>
            <p:cNvSpPr/>
            <p:nvPr/>
          </p:nvSpPr>
          <p:spPr>
            <a:xfrm>
              <a:off x="0" y="104046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A9DFBCB-BE0A-3C4D-BDDE-6D7F959CA4D2}"/>
                </a:ext>
              </a:extLst>
            </p:cNvPr>
            <p:cNvSpPr/>
            <p:nvPr/>
          </p:nvSpPr>
          <p:spPr>
            <a:xfrm>
              <a:off x="0" y="140091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D0D55EA-FA72-024B-9F86-016D85DC4EB4}"/>
                </a:ext>
              </a:extLst>
            </p:cNvPr>
            <p:cNvSpPr/>
            <p:nvPr/>
          </p:nvSpPr>
          <p:spPr>
            <a:xfrm>
              <a:off x="0" y="176571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E0227C2E-FC83-CA47-BAF5-7D81DF33DA7C}"/>
                </a:ext>
              </a:extLst>
            </p:cNvPr>
            <p:cNvSpPr/>
            <p:nvPr/>
          </p:nvSpPr>
          <p:spPr>
            <a:xfrm>
              <a:off x="0" y="212616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A879737A-7422-BB4F-A4E9-6BBB874B7000}"/>
                </a:ext>
              </a:extLst>
            </p:cNvPr>
            <p:cNvSpPr/>
            <p:nvPr/>
          </p:nvSpPr>
          <p:spPr>
            <a:xfrm>
              <a:off x="0" y="248661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A9CEF8C-AA6D-664B-9001-1C307C21C7D1}"/>
                </a:ext>
              </a:extLst>
            </p:cNvPr>
            <p:cNvSpPr/>
            <p:nvPr/>
          </p:nvSpPr>
          <p:spPr>
            <a:xfrm>
              <a:off x="0" y="284707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4017178-E08C-DD4E-AFAB-A3533CB9B982}"/>
                </a:ext>
              </a:extLst>
            </p:cNvPr>
            <p:cNvSpPr/>
            <p:nvPr/>
          </p:nvSpPr>
          <p:spPr>
            <a:xfrm>
              <a:off x="0" y="320752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73975C1-65BF-B941-906D-5823C370E43A}"/>
                </a:ext>
              </a:extLst>
            </p:cNvPr>
            <p:cNvSpPr/>
            <p:nvPr/>
          </p:nvSpPr>
          <p:spPr>
            <a:xfrm>
              <a:off x="0" y="356798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0867923-2B3F-DB49-994C-0A218DBBDF98}"/>
                </a:ext>
              </a:extLst>
            </p:cNvPr>
            <p:cNvSpPr/>
            <p:nvPr/>
          </p:nvSpPr>
          <p:spPr>
            <a:xfrm>
              <a:off x="0" y="392843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32B1634-B72D-7348-8D72-FBD9C5499AC4}"/>
                </a:ext>
              </a:extLst>
            </p:cNvPr>
            <p:cNvSpPr/>
            <p:nvPr/>
          </p:nvSpPr>
          <p:spPr>
            <a:xfrm>
              <a:off x="0" y="428888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7857FF1-203F-974D-9C72-9EDD42EBDA67}"/>
                </a:ext>
              </a:extLst>
            </p:cNvPr>
            <p:cNvSpPr/>
            <p:nvPr/>
          </p:nvSpPr>
          <p:spPr>
            <a:xfrm>
              <a:off x="0" y="465368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804AB37-9CB2-C94B-A840-AE9E5BC1C334}"/>
                </a:ext>
              </a:extLst>
            </p:cNvPr>
            <p:cNvSpPr/>
            <p:nvPr/>
          </p:nvSpPr>
          <p:spPr>
            <a:xfrm>
              <a:off x="0" y="501413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AB8E0A9-3A88-7348-9559-0E27FA49D2EA}"/>
                </a:ext>
              </a:extLst>
            </p:cNvPr>
            <p:cNvSpPr/>
            <p:nvPr/>
          </p:nvSpPr>
          <p:spPr>
            <a:xfrm>
              <a:off x="0" y="537459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1E33237-30CF-2146-B93F-D540734D7304}"/>
                </a:ext>
              </a:extLst>
            </p:cNvPr>
            <p:cNvSpPr/>
            <p:nvPr/>
          </p:nvSpPr>
          <p:spPr>
            <a:xfrm>
              <a:off x="0" y="573504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27AB700-E751-7047-B063-646D5827B46A}"/>
                </a:ext>
              </a:extLst>
            </p:cNvPr>
            <p:cNvSpPr/>
            <p:nvPr/>
          </p:nvSpPr>
          <p:spPr>
            <a:xfrm>
              <a:off x="0" y="609550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F808D13-A8B5-6547-B668-586771637324}"/>
                </a:ext>
              </a:extLst>
            </p:cNvPr>
            <p:cNvSpPr/>
            <p:nvPr/>
          </p:nvSpPr>
          <p:spPr>
            <a:xfrm>
              <a:off x="0" y="645595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4767206D-8AA8-1840-A5F4-627CE7445023}"/>
                </a:ext>
              </a:extLst>
            </p:cNvPr>
            <p:cNvSpPr/>
            <p:nvPr/>
          </p:nvSpPr>
          <p:spPr>
            <a:xfrm>
              <a:off x="0" y="681640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4CCAC9A-AD5A-5441-94F7-3264406C808D}"/>
                </a:ext>
              </a:extLst>
            </p:cNvPr>
            <p:cNvSpPr/>
            <p:nvPr/>
          </p:nvSpPr>
          <p:spPr>
            <a:xfrm>
              <a:off x="0" y="717686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1622A78A-4921-3446-9D07-061DCA1AD931}"/>
                </a:ext>
              </a:extLst>
            </p:cNvPr>
            <p:cNvSpPr/>
            <p:nvPr/>
          </p:nvSpPr>
          <p:spPr>
            <a:xfrm>
              <a:off x="0" y="754165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F58040FF-7D89-6D41-8577-179D87583C14}"/>
                </a:ext>
              </a:extLst>
            </p:cNvPr>
            <p:cNvSpPr/>
            <p:nvPr/>
          </p:nvSpPr>
          <p:spPr>
            <a:xfrm>
              <a:off x="0" y="790211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28EA6B68-2D49-574D-A71B-BF86E782FDDF}"/>
                </a:ext>
              </a:extLst>
            </p:cNvPr>
            <p:cNvSpPr/>
            <p:nvPr/>
          </p:nvSpPr>
          <p:spPr>
            <a:xfrm>
              <a:off x="0" y="826256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38D89E81-742C-0B4E-871D-9FEE47A74147}"/>
                </a:ext>
              </a:extLst>
            </p:cNvPr>
            <p:cNvSpPr/>
            <p:nvPr/>
          </p:nvSpPr>
          <p:spPr>
            <a:xfrm>
              <a:off x="0" y="862302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6577E23-008D-9841-A535-B4B18EDE82D6}"/>
                </a:ext>
              </a:extLst>
            </p:cNvPr>
            <p:cNvSpPr/>
            <p:nvPr/>
          </p:nvSpPr>
          <p:spPr>
            <a:xfrm>
              <a:off x="0" y="898347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01556508-917B-114B-A344-229393DE2F21}"/>
                </a:ext>
              </a:extLst>
            </p:cNvPr>
            <p:cNvSpPr/>
            <p:nvPr/>
          </p:nvSpPr>
          <p:spPr>
            <a:xfrm>
              <a:off x="0" y="934392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2319C9A5-4910-0C4A-A438-623E08AA90E3}"/>
                </a:ext>
              </a:extLst>
            </p:cNvPr>
            <p:cNvSpPr/>
            <p:nvPr/>
          </p:nvSpPr>
          <p:spPr>
            <a:xfrm>
              <a:off x="0" y="970438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1D9E485C-C35A-A843-B63C-6FD834641A73}"/>
                </a:ext>
              </a:extLst>
            </p:cNvPr>
            <p:cNvSpPr/>
            <p:nvPr/>
          </p:nvSpPr>
          <p:spPr>
            <a:xfrm>
              <a:off x="0" y="1006483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8C018DD2-F7A2-9044-9197-39563945041E}"/>
                </a:ext>
              </a:extLst>
            </p:cNvPr>
            <p:cNvSpPr/>
            <p:nvPr/>
          </p:nvSpPr>
          <p:spPr>
            <a:xfrm>
              <a:off x="0" y="1042963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AC0A15BB-061D-C84C-8FA0-B3C185985C63}"/>
                </a:ext>
              </a:extLst>
            </p:cNvPr>
            <p:cNvSpPr/>
            <p:nvPr/>
          </p:nvSpPr>
          <p:spPr>
            <a:xfrm>
              <a:off x="0" y="1079008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EDD1C70C-E256-1142-8259-7448B83A316A}"/>
                </a:ext>
              </a:extLst>
            </p:cNvPr>
            <p:cNvSpPr/>
            <p:nvPr/>
          </p:nvSpPr>
          <p:spPr>
            <a:xfrm>
              <a:off x="0" y="1115054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AF6983C9-9C49-FD41-996B-6CDF1F2537B3}"/>
                </a:ext>
              </a:extLst>
            </p:cNvPr>
            <p:cNvSpPr/>
            <p:nvPr/>
          </p:nvSpPr>
          <p:spPr>
            <a:xfrm>
              <a:off x="0" y="1151099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B3F6A65B-5DA1-5440-82E5-A7D70A79DD0C}"/>
                </a:ext>
              </a:extLst>
            </p:cNvPr>
            <p:cNvSpPr/>
            <p:nvPr/>
          </p:nvSpPr>
          <p:spPr>
            <a:xfrm>
              <a:off x="0" y="1187144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B56E1389-5761-3E43-8A66-CA6E5393F4E8}"/>
                </a:ext>
              </a:extLst>
            </p:cNvPr>
            <p:cNvSpPr/>
            <p:nvPr/>
          </p:nvSpPr>
          <p:spPr>
            <a:xfrm>
              <a:off x="0" y="1223190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E2A1ECEF-DC82-2D4C-B2DC-CBC16EFF6E7A}"/>
                </a:ext>
              </a:extLst>
            </p:cNvPr>
            <p:cNvSpPr/>
            <p:nvPr/>
          </p:nvSpPr>
          <p:spPr>
            <a:xfrm>
              <a:off x="0" y="1259235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0A43CC12-E17F-F54F-B124-51A7E9AD8E21}"/>
                </a:ext>
              </a:extLst>
            </p:cNvPr>
            <p:cNvSpPr/>
            <p:nvPr/>
          </p:nvSpPr>
          <p:spPr>
            <a:xfrm>
              <a:off x="0" y="129571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59352F14-9F2C-014F-AE40-9DE9FD7C5173}"/>
                </a:ext>
              </a:extLst>
            </p:cNvPr>
            <p:cNvSpPr/>
            <p:nvPr/>
          </p:nvSpPr>
          <p:spPr>
            <a:xfrm>
              <a:off x="0" y="133176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8C4A4E23-FD87-374A-99D5-8E2A1EAE2BD9}"/>
                </a:ext>
              </a:extLst>
            </p:cNvPr>
            <p:cNvSpPr/>
            <p:nvPr/>
          </p:nvSpPr>
          <p:spPr>
            <a:xfrm rot="5400000">
              <a:off x="649149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6C5A7AAE-0234-A646-BEEC-1F941B73D464}"/>
                </a:ext>
              </a:extLst>
            </p:cNvPr>
            <p:cNvSpPr/>
            <p:nvPr/>
          </p:nvSpPr>
          <p:spPr>
            <a:xfrm rot="5400000">
              <a:off x="613104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FD8D4A20-908E-3B47-BD19-2782BA4E30D4}"/>
                </a:ext>
              </a:extLst>
            </p:cNvPr>
            <p:cNvSpPr/>
            <p:nvPr/>
          </p:nvSpPr>
          <p:spPr>
            <a:xfrm rot="5400000">
              <a:off x="577059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8C8845CF-030F-5E4F-84C4-48D903A35D96}"/>
                </a:ext>
              </a:extLst>
            </p:cNvPr>
            <p:cNvSpPr/>
            <p:nvPr/>
          </p:nvSpPr>
          <p:spPr>
            <a:xfrm rot="5400000">
              <a:off x="541013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AE65F3FF-0387-3D45-9C8E-7EEF6F7FC884}"/>
                </a:ext>
              </a:extLst>
            </p:cNvPr>
            <p:cNvSpPr/>
            <p:nvPr/>
          </p:nvSpPr>
          <p:spPr>
            <a:xfrm rot="5400000">
              <a:off x="504534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3EE5EEF1-7FB1-FA49-8153-C6C4D6B82C86}"/>
                </a:ext>
              </a:extLst>
            </p:cNvPr>
            <p:cNvSpPr/>
            <p:nvPr/>
          </p:nvSpPr>
          <p:spPr>
            <a:xfrm rot="5400000">
              <a:off x="46848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B63B8EE1-7F82-2643-B47C-698D6B843E4B}"/>
                </a:ext>
              </a:extLst>
            </p:cNvPr>
            <p:cNvSpPr/>
            <p:nvPr/>
          </p:nvSpPr>
          <p:spPr>
            <a:xfrm rot="5400000">
              <a:off x="43244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F4C81F82-5630-CD48-9C73-001D224029F5}"/>
                </a:ext>
              </a:extLst>
            </p:cNvPr>
            <p:cNvSpPr/>
            <p:nvPr/>
          </p:nvSpPr>
          <p:spPr>
            <a:xfrm rot="5400000">
              <a:off x="39639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9BAB7FF6-E0C6-EC47-B355-454A9744451F}"/>
                </a:ext>
              </a:extLst>
            </p:cNvPr>
            <p:cNvSpPr/>
            <p:nvPr/>
          </p:nvSpPr>
          <p:spPr>
            <a:xfrm rot="5400000">
              <a:off x="36035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871EA53F-2145-1A4A-A6E7-777FF9287F78}"/>
                </a:ext>
              </a:extLst>
            </p:cNvPr>
            <p:cNvSpPr/>
            <p:nvPr/>
          </p:nvSpPr>
          <p:spPr>
            <a:xfrm rot="5400000">
              <a:off x="32430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73855081-A73D-4A44-8AEB-8D5BD2F206B4}"/>
                </a:ext>
              </a:extLst>
            </p:cNvPr>
            <p:cNvSpPr/>
            <p:nvPr/>
          </p:nvSpPr>
          <p:spPr>
            <a:xfrm rot="5400000">
              <a:off x="288261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31A37311-DA06-1941-A00C-55FD19CACF64}"/>
                </a:ext>
              </a:extLst>
            </p:cNvPr>
            <p:cNvSpPr/>
            <p:nvPr/>
          </p:nvSpPr>
          <p:spPr>
            <a:xfrm rot="5400000">
              <a:off x="252216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0C497B6A-D4FA-7347-A72A-0C3293E5D1AC}"/>
                </a:ext>
              </a:extLst>
            </p:cNvPr>
            <p:cNvSpPr/>
            <p:nvPr/>
          </p:nvSpPr>
          <p:spPr>
            <a:xfrm rot="5400000">
              <a:off x="21573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0670FF60-E1FC-2F4C-B984-E4541D2C1FFD}"/>
                </a:ext>
              </a:extLst>
            </p:cNvPr>
            <p:cNvSpPr/>
            <p:nvPr/>
          </p:nvSpPr>
          <p:spPr>
            <a:xfrm rot="5400000">
              <a:off x="17969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CA250DD1-FBFD-5F4F-8994-14C2343706D3}"/>
                </a:ext>
              </a:extLst>
            </p:cNvPr>
            <p:cNvSpPr/>
            <p:nvPr/>
          </p:nvSpPr>
          <p:spPr>
            <a:xfrm rot="5400000">
              <a:off x="14364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BA38016F-4BBD-174F-9321-F76CC30E0702}"/>
                </a:ext>
              </a:extLst>
            </p:cNvPr>
            <p:cNvSpPr/>
            <p:nvPr/>
          </p:nvSpPr>
          <p:spPr>
            <a:xfrm rot="5400000">
              <a:off x="10760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2887536D-4FBE-9B45-8882-A411A1AB0566}"/>
                </a:ext>
              </a:extLst>
            </p:cNvPr>
            <p:cNvSpPr/>
            <p:nvPr/>
          </p:nvSpPr>
          <p:spPr>
            <a:xfrm rot="5400000">
              <a:off x="7155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62A62DC0-5852-AB43-B918-3AC61B7FD82B}"/>
                </a:ext>
              </a:extLst>
            </p:cNvPr>
            <p:cNvSpPr/>
            <p:nvPr/>
          </p:nvSpPr>
          <p:spPr>
            <a:xfrm rot="5400000">
              <a:off x="3550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0BA6621C-AF54-AC4E-9176-C65848AAD152}"/>
                </a:ext>
              </a:extLst>
            </p:cNvPr>
            <p:cNvSpPr/>
            <p:nvPr/>
          </p:nvSpPr>
          <p:spPr>
            <a:xfrm rot="5400000">
              <a:off x="-53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7F2B4C55-33EA-4A4E-BE38-9C1CA5A3FED1}"/>
                </a:ext>
              </a:extLst>
            </p:cNvPr>
            <p:cNvSpPr/>
            <p:nvPr/>
          </p:nvSpPr>
          <p:spPr>
            <a:xfrm rot="5400000">
              <a:off x="-3658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A9034A32-8F4D-D042-A17E-BE49A0702313}"/>
                </a:ext>
              </a:extLst>
            </p:cNvPr>
            <p:cNvSpPr/>
            <p:nvPr/>
          </p:nvSpPr>
          <p:spPr>
            <a:xfrm rot="5400000">
              <a:off x="-7306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5E86B7AB-1150-1A46-B620-E73AB88FEC60}"/>
                </a:ext>
              </a:extLst>
            </p:cNvPr>
            <p:cNvSpPr/>
            <p:nvPr/>
          </p:nvSpPr>
          <p:spPr>
            <a:xfrm rot="5400000">
              <a:off x="-109106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82737585-4702-D444-A311-5E2EAA614E26}"/>
                </a:ext>
              </a:extLst>
            </p:cNvPr>
            <p:cNvSpPr/>
            <p:nvPr/>
          </p:nvSpPr>
          <p:spPr>
            <a:xfrm rot="5400000">
              <a:off x="-145151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022AE0B9-5F75-144A-9C4E-CB7746182DC0}"/>
                </a:ext>
              </a:extLst>
            </p:cNvPr>
            <p:cNvSpPr/>
            <p:nvPr/>
          </p:nvSpPr>
          <p:spPr>
            <a:xfrm rot="5400000">
              <a:off x="-181196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EC4E27C9-FFEA-B041-A248-298EEBF2E448}"/>
                </a:ext>
              </a:extLst>
            </p:cNvPr>
            <p:cNvSpPr/>
            <p:nvPr/>
          </p:nvSpPr>
          <p:spPr>
            <a:xfrm rot="5400000">
              <a:off x="-21724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A25918F5-6566-0E43-9AFB-BF0F7471CFF4}"/>
                </a:ext>
              </a:extLst>
            </p:cNvPr>
            <p:cNvSpPr/>
            <p:nvPr/>
          </p:nvSpPr>
          <p:spPr>
            <a:xfrm rot="5400000">
              <a:off x="-25328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D376A93B-8F2C-D447-A7A4-70A2D51636C2}"/>
                </a:ext>
              </a:extLst>
            </p:cNvPr>
            <p:cNvSpPr/>
            <p:nvPr/>
          </p:nvSpPr>
          <p:spPr>
            <a:xfrm rot="5400000">
              <a:off x="-28933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FFC6CBDB-C514-CF43-9D4C-4FAA9403BA1C}"/>
                </a:ext>
              </a:extLst>
            </p:cNvPr>
            <p:cNvSpPr/>
            <p:nvPr/>
          </p:nvSpPr>
          <p:spPr>
            <a:xfrm rot="5400000">
              <a:off x="-32537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B12984BB-84F3-6041-ABB8-3C5061E497E5}"/>
                </a:ext>
              </a:extLst>
            </p:cNvPr>
            <p:cNvSpPr/>
            <p:nvPr/>
          </p:nvSpPr>
          <p:spPr>
            <a:xfrm rot="5400000">
              <a:off x="-361858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ECCA0F1F-25EA-D544-A5EF-D9FD63E41202}"/>
                </a:ext>
              </a:extLst>
            </p:cNvPr>
            <p:cNvSpPr/>
            <p:nvPr/>
          </p:nvSpPr>
          <p:spPr>
            <a:xfrm rot="5400000">
              <a:off x="-397903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3951F54C-CE1E-6A41-9CD5-7388B264D056}"/>
                </a:ext>
              </a:extLst>
            </p:cNvPr>
            <p:cNvSpPr/>
            <p:nvPr/>
          </p:nvSpPr>
          <p:spPr>
            <a:xfrm rot="5400000">
              <a:off x="-433948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660A0B44-51E2-8C45-8700-90C2F2674D8B}"/>
                </a:ext>
              </a:extLst>
            </p:cNvPr>
            <p:cNvSpPr/>
            <p:nvPr/>
          </p:nvSpPr>
          <p:spPr>
            <a:xfrm rot="5400000">
              <a:off x="-469994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AAAF7440-D61B-884D-854F-E2EE161C340F}"/>
                </a:ext>
              </a:extLst>
            </p:cNvPr>
            <p:cNvSpPr/>
            <p:nvPr/>
          </p:nvSpPr>
          <p:spPr>
            <a:xfrm rot="5400000">
              <a:off x="-50603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C30C0C55-8CAD-064E-BC12-D3247795FE86}"/>
                </a:ext>
              </a:extLst>
            </p:cNvPr>
            <p:cNvSpPr/>
            <p:nvPr/>
          </p:nvSpPr>
          <p:spPr>
            <a:xfrm rot="5400000">
              <a:off x="-54208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108E0A4A-2B5C-CB47-8BE1-5BF7BBE0A9D7}"/>
                </a:ext>
              </a:extLst>
            </p:cNvPr>
            <p:cNvSpPr/>
            <p:nvPr/>
          </p:nvSpPr>
          <p:spPr>
            <a:xfrm rot="5400000">
              <a:off x="-57813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759B5672-6E12-4F44-87AE-686BB38FDF43}"/>
                </a:ext>
              </a:extLst>
            </p:cNvPr>
            <p:cNvSpPr/>
            <p:nvPr/>
          </p:nvSpPr>
          <p:spPr>
            <a:xfrm rot="5400000">
              <a:off x="-61461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F350687D-4CBC-3D44-A50C-AFD55AA3C705}"/>
                </a:ext>
              </a:extLst>
            </p:cNvPr>
            <p:cNvSpPr/>
            <p:nvPr/>
          </p:nvSpPr>
          <p:spPr>
            <a:xfrm rot="5400000">
              <a:off x="-650655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63DBB084-6D78-EF44-9CF9-068232F25F47}"/>
                </a:ext>
              </a:extLst>
            </p:cNvPr>
            <p:cNvSpPr/>
            <p:nvPr/>
          </p:nvSpPr>
          <p:spPr>
            <a:xfrm rot="5400000">
              <a:off x="173224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A187979-BE5E-3F46-8F0D-EAAA0D3CD0E1}"/>
                </a:ext>
              </a:extLst>
            </p:cNvPr>
            <p:cNvSpPr/>
            <p:nvPr/>
          </p:nvSpPr>
          <p:spPr>
            <a:xfrm rot="5400000">
              <a:off x="169620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439CB854-7CED-4144-A6C8-7129E59BADA5}"/>
                </a:ext>
              </a:extLst>
            </p:cNvPr>
            <p:cNvSpPr/>
            <p:nvPr/>
          </p:nvSpPr>
          <p:spPr>
            <a:xfrm rot="5400000">
              <a:off x="166015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97AE3748-9898-ED40-BA1A-C95A21ACF4F3}"/>
                </a:ext>
              </a:extLst>
            </p:cNvPr>
            <p:cNvSpPr/>
            <p:nvPr/>
          </p:nvSpPr>
          <p:spPr>
            <a:xfrm rot="5400000">
              <a:off x="162411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FEC52661-3DDC-7840-ADB5-84008990A208}"/>
                </a:ext>
              </a:extLst>
            </p:cNvPr>
            <p:cNvSpPr/>
            <p:nvPr/>
          </p:nvSpPr>
          <p:spPr>
            <a:xfrm rot="5400000">
              <a:off x="158806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11D8DFBE-DF76-4F41-ADCE-D02AF3952068}"/>
                </a:ext>
              </a:extLst>
            </p:cNvPr>
            <p:cNvSpPr/>
            <p:nvPr/>
          </p:nvSpPr>
          <p:spPr>
            <a:xfrm rot="5400000">
              <a:off x="1551587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AD35B7E4-1152-FA4E-9717-B874BC71211D}"/>
                </a:ext>
              </a:extLst>
            </p:cNvPr>
            <p:cNvSpPr/>
            <p:nvPr/>
          </p:nvSpPr>
          <p:spPr>
            <a:xfrm rot="5400000">
              <a:off x="1515542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AD263F1D-52C5-8940-82E7-60A6DF383B9F}"/>
                </a:ext>
              </a:extLst>
            </p:cNvPr>
            <p:cNvSpPr/>
            <p:nvPr/>
          </p:nvSpPr>
          <p:spPr>
            <a:xfrm rot="5400000">
              <a:off x="147949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06D7B33F-A7D4-C642-B6C5-E8487B04E7EA}"/>
                </a:ext>
              </a:extLst>
            </p:cNvPr>
            <p:cNvSpPr/>
            <p:nvPr/>
          </p:nvSpPr>
          <p:spPr>
            <a:xfrm rot="5400000">
              <a:off x="144345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0E24433C-9F8D-A042-90CE-CBE1733172E9}"/>
                </a:ext>
              </a:extLst>
            </p:cNvPr>
            <p:cNvSpPr/>
            <p:nvPr/>
          </p:nvSpPr>
          <p:spPr>
            <a:xfrm rot="5400000">
              <a:off x="140740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249B6CD-70CA-174D-AA85-8005EB9E7E91}"/>
                </a:ext>
              </a:extLst>
            </p:cNvPr>
            <p:cNvSpPr/>
            <p:nvPr/>
          </p:nvSpPr>
          <p:spPr>
            <a:xfrm rot="5400000">
              <a:off x="137136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73DBDCB2-8CFE-BF43-879F-57085F5BA4E0}"/>
                </a:ext>
              </a:extLst>
            </p:cNvPr>
            <p:cNvSpPr/>
            <p:nvPr/>
          </p:nvSpPr>
          <p:spPr>
            <a:xfrm rot="5400000">
              <a:off x="133531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5693ABE8-4431-1248-B031-711E05C87732}"/>
                </a:ext>
              </a:extLst>
            </p:cNvPr>
            <p:cNvSpPr/>
            <p:nvPr/>
          </p:nvSpPr>
          <p:spPr>
            <a:xfrm rot="5400000">
              <a:off x="129926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267D7DC4-0CE8-C348-92A8-7C2A66E0BBAF}"/>
                </a:ext>
              </a:extLst>
            </p:cNvPr>
            <p:cNvSpPr/>
            <p:nvPr/>
          </p:nvSpPr>
          <p:spPr>
            <a:xfrm rot="5400000">
              <a:off x="126279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64E22688-9F63-DC45-9733-E2D9DF793CED}"/>
                </a:ext>
              </a:extLst>
            </p:cNvPr>
            <p:cNvSpPr/>
            <p:nvPr/>
          </p:nvSpPr>
          <p:spPr>
            <a:xfrm rot="5400000">
              <a:off x="1226744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F5D23D5A-F2EF-E14A-A1FE-E21E8ACBA382}"/>
                </a:ext>
              </a:extLst>
            </p:cNvPr>
            <p:cNvSpPr/>
            <p:nvPr/>
          </p:nvSpPr>
          <p:spPr>
            <a:xfrm rot="5400000">
              <a:off x="1190699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E0A25594-D945-F846-9C7B-CEF358EA7D83}"/>
                </a:ext>
              </a:extLst>
            </p:cNvPr>
            <p:cNvSpPr/>
            <p:nvPr/>
          </p:nvSpPr>
          <p:spPr>
            <a:xfrm rot="5400000">
              <a:off x="1154653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D20A05D8-FAC4-4E4F-809D-16590D1245D1}"/>
                </a:ext>
              </a:extLst>
            </p:cNvPr>
            <p:cNvSpPr/>
            <p:nvPr/>
          </p:nvSpPr>
          <p:spPr>
            <a:xfrm rot="5400000">
              <a:off x="111860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4C596366-824F-4440-8D96-63EB6B513149}"/>
                </a:ext>
              </a:extLst>
            </p:cNvPr>
            <p:cNvSpPr/>
            <p:nvPr/>
          </p:nvSpPr>
          <p:spPr>
            <a:xfrm rot="5400000">
              <a:off x="108256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9966A841-130E-FC4D-889A-A4E8F141AB1B}"/>
                </a:ext>
              </a:extLst>
            </p:cNvPr>
            <p:cNvSpPr/>
            <p:nvPr/>
          </p:nvSpPr>
          <p:spPr>
            <a:xfrm rot="5400000">
              <a:off x="104651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073F932E-FED2-BF44-A82B-E391BF701496}"/>
                </a:ext>
              </a:extLst>
            </p:cNvPr>
            <p:cNvSpPr/>
            <p:nvPr/>
          </p:nvSpPr>
          <p:spPr>
            <a:xfrm rot="5400000">
              <a:off x="101047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CE5B6BD1-D5A3-0D40-8B32-CCA2BBBD923E}"/>
                </a:ext>
              </a:extLst>
            </p:cNvPr>
            <p:cNvSpPr/>
            <p:nvPr/>
          </p:nvSpPr>
          <p:spPr>
            <a:xfrm rot="5400000">
              <a:off x="973992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4DB50593-B5FC-D74B-B2EC-86B4969BE235}"/>
                </a:ext>
              </a:extLst>
            </p:cNvPr>
            <p:cNvSpPr/>
            <p:nvPr/>
          </p:nvSpPr>
          <p:spPr>
            <a:xfrm rot="5400000">
              <a:off x="937947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82268F31-7789-3C4D-A9CF-9ABF2783683C}"/>
                </a:ext>
              </a:extLst>
            </p:cNvPr>
            <p:cNvSpPr/>
            <p:nvPr/>
          </p:nvSpPr>
          <p:spPr>
            <a:xfrm rot="5400000">
              <a:off x="901901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D38829D5-4B68-AD42-9F66-C88A5FCA4DE1}"/>
                </a:ext>
              </a:extLst>
            </p:cNvPr>
            <p:cNvSpPr/>
            <p:nvPr/>
          </p:nvSpPr>
          <p:spPr>
            <a:xfrm rot="5400000">
              <a:off x="865856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D87BC6A2-F362-A349-93AC-8EEBDE0BA4F6}"/>
                </a:ext>
              </a:extLst>
            </p:cNvPr>
            <p:cNvSpPr/>
            <p:nvPr/>
          </p:nvSpPr>
          <p:spPr>
            <a:xfrm rot="5400000">
              <a:off x="82981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9006DDD4-47A5-2545-AE96-62917C214A20}"/>
                </a:ext>
              </a:extLst>
            </p:cNvPr>
            <p:cNvSpPr/>
            <p:nvPr/>
          </p:nvSpPr>
          <p:spPr>
            <a:xfrm rot="5400000">
              <a:off x="79376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7A9EDF94-82C3-0044-9F10-976613266176}"/>
                </a:ext>
              </a:extLst>
            </p:cNvPr>
            <p:cNvSpPr/>
            <p:nvPr/>
          </p:nvSpPr>
          <p:spPr>
            <a:xfrm rot="5400000">
              <a:off x="757720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6874DE33-A99B-5543-BED2-59F3F281B905}"/>
                </a:ext>
              </a:extLst>
            </p:cNvPr>
            <p:cNvSpPr/>
            <p:nvPr/>
          </p:nvSpPr>
          <p:spPr>
            <a:xfrm rot="5400000">
              <a:off x="72124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B152584B-13FF-434C-84FF-E0CCC191DCFA}"/>
                </a:ext>
              </a:extLst>
            </p:cNvPr>
            <p:cNvSpPr/>
            <p:nvPr/>
          </p:nvSpPr>
          <p:spPr>
            <a:xfrm rot="5400000">
              <a:off x="685195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06E7A98B-FC0A-7842-9192-A2EEB88E50E7}"/>
              </a:ext>
            </a:extLst>
          </p:cNvPr>
          <p:cNvSpPr/>
          <p:nvPr/>
        </p:nvSpPr>
        <p:spPr>
          <a:xfrm>
            <a:off x="1836139" y="2486617"/>
            <a:ext cx="20705372" cy="11008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C51EAFE-1E21-724E-9EA5-E1FCC5DD9449}"/>
              </a:ext>
            </a:extLst>
          </p:cNvPr>
          <p:cNvSpPr/>
          <p:nvPr/>
        </p:nvSpPr>
        <p:spPr>
          <a:xfrm>
            <a:off x="3487471" y="8945678"/>
            <a:ext cx="184697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48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แต่งตั้งคณะกรรมการควบคุมคุณภาพ</a:t>
            </a:r>
            <a:r>
              <a:rPr lang="th-TH" sz="48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อาหารใน</a:t>
            </a:r>
            <a:r>
              <a:rPr lang="th-TH" sz="48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โรงเรียน </a:t>
            </a:r>
            <a:r>
              <a:rPr lang="th-TH" sz="48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โดยให้ครู</a:t>
            </a:r>
            <a:r>
              <a:rPr lang="th-TH" sz="48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ผู้มีความรู้ทางโภชนาการ อย่างน้อย 1 คน </a:t>
            </a:r>
            <a:br>
              <a:rPr lang="th-TH" sz="48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</a:br>
            <a:r>
              <a:rPr lang="th-TH" sz="48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กำหนด</a:t>
            </a:r>
            <a:r>
              <a:rPr lang="th-TH" sz="48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รายการอาหารเช้าและอาหาร</a:t>
            </a:r>
            <a:r>
              <a:rPr lang="th-TH" sz="48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กลางวัน ดำเนินการแล้วในทุก</a:t>
            </a:r>
            <a:r>
              <a:rPr lang="th-TH" sz="48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โรงเรียน</a:t>
            </a:r>
            <a:endParaRPr lang="th-TH" sz="4800" dirty="0" smtClean="0">
              <a:solidFill>
                <a:schemeClr val="bg1"/>
              </a:solidFill>
              <a:latin typeface="TH SarabunPSK" pitchFamily="34" charset="-34"/>
              <a:ea typeface="Lato" charset="0"/>
              <a:cs typeface="TH SarabunPSK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48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การจ้างบุคคลเพื่อประกอบอาหารหรือการจ้างเหมาประกอบอาหาร (ปรุงสำเร็จ) </a:t>
            </a:r>
            <a:r>
              <a:rPr lang="th-TH" sz="48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กำหนดให้มี</a:t>
            </a:r>
            <a:r>
              <a:rPr lang="th-TH" sz="48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การสุ่มตรวจเพื่อประเมินคุณภาพ</a:t>
            </a:r>
            <a:r>
              <a:rPr lang="th-TH" sz="48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อาหาร เป็นราย</a:t>
            </a:r>
            <a:r>
              <a:rPr lang="th-TH" sz="48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สัปดาห์หรือรายเดือน ตามความ</a:t>
            </a:r>
            <a:r>
              <a:rPr lang="th-TH" sz="48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เหมาะสม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48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หน่วยศึกษานิเทศก์ หัวหน้าฝ่ายการศึกษา และฝ่ายสิ่งแวดล้อมและสุขาภิบาล </a:t>
            </a:r>
            <a:r>
              <a:rPr lang="th-TH" sz="48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ติดตามคุณภาพ</a:t>
            </a:r>
            <a:r>
              <a:rPr lang="th-TH" sz="4800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อาหารเช้าและอาหารกลางวัน </a:t>
            </a:r>
            <a:r>
              <a:rPr lang="th-TH" sz="4800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ตรวจสอบสารปนเปื้อน ความสะอาดตามหลักสุขอนามัยอย่างสม่ำเสมอ</a:t>
            </a:r>
            <a:endParaRPr lang="en-US" sz="4800" dirty="0">
              <a:solidFill>
                <a:schemeClr val="bg1"/>
              </a:solidFill>
              <a:latin typeface="TH SarabunPSK" pitchFamily="34" charset="-34"/>
              <a:ea typeface="Lato" charset="0"/>
              <a:cs typeface="TH SarabunPSK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921799B-6C9F-EF4D-ABF7-94E9B0ED9F82}"/>
              </a:ext>
            </a:extLst>
          </p:cNvPr>
          <p:cNvSpPr txBox="1"/>
          <p:nvPr/>
        </p:nvSpPr>
        <p:spPr>
          <a:xfrm>
            <a:off x="2963079" y="3888580"/>
            <a:ext cx="17608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นักเรียนควรได้รับสารอาหารที่</a:t>
            </a:r>
            <a:r>
              <a:rPr lang="th-TH" sz="6000" b="1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ครบถ้วน</a:t>
            </a:r>
            <a:r>
              <a:rPr lang="th-TH" sz="6000" b="1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 </a:t>
            </a:r>
            <a:r>
              <a:rPr lang="th-TH" sz="6000" b="1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เพียงพอ สะอาด </a:t>
            </a:r>
            <a:r>
              <a:rPr lang="th-TH" sz="6000" b="1" dirty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ถูกสุขลักษณะ</a:t>
            </a:r>
            <a:r>
              <a:rPr lang="th-TH" sz="6000" b="1" dirty="0" smtClean="0">
                <a:solidFill>
                  <a:schemeClr val="bg1"/>
                </a:solidFill>
                <a:latin typeface="TH SarabunPSK" pitchFamily="34" charset="-34"/>
                <a:ea typeface="Lato" charset="0"/>
                <a:cs typeface="TH SarabunPSK" pitchFamily="34" charset="-34"/>
              </a:rPr>
              <a:t>และทันเวลา </a:t>
            </a:r>
            <a:endParaRPr lang="en-US" sz="6000" b="1" dirty="0">
              <a:solidFill>
                <a:schemeClr val="bg1"/>
              </a:solidFill>
              <a:latin typeface="TH SarabunPSK" pitchFamily="34" charset="-34"/>
              <a:ea typeface="Lato" charset="0"/>
              <a:cs typeface="TH SarabunPSK" pitchFamily="34" charset="-34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5B6C8900-184D-994D-B071-B8B00C438166}"/>
              </a:ext>
            </a:extLst>
          </p:cNvPr>
          <p:cNvSpPr txBox="1"/>
          <p:nvPr/>
        </p:nvSpPr>
        <p:spPr>
          <a:xfrm>
            <a:off x="2983078" y="2578321"/>
            <a:ext cx="191707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8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2. การบริหารจัดการอาหารเช้าและอาหารกลางวันนักเรียน</a:t>
            </a:r>
          </a:p>
        </p:txBody>
      </p:sp>
      <p:pic>
        <p:nvPicPr>
          <p:cNvPr id="124" name="รูปภาพ 1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394" y="12495530"/>
            <a:ext cx="679530" cy="923243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939" y="5140171"/>
            <a:ext cx="5481949" cy="365374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645" y="5196807"/>
            <a:ext cx="5396975" cy="3597104"/>
          </a:xfrm>
          <a:prstGeom prst="rect">
            <a:avLst/>
          </a:prstGeom>
        </p:spPr>
      </p:pic>
      <p:sp>
        <p:nvSpPr>
          <p:cNvPr id="125" name="TextBox 112">
            <a:extLst>
              <a:ext uri="{FF2B5EF4-FFF2-40B4-BE49-F238E27FC236}">
                <a16:creationId xmlns:a16="http://schemas.microsoft.com/office/drawing/2014/main" xmlns="" id="{3B6C6C4D-6A9B-284B-8302-46856812664D}"/>
              </a:ext>
            </a:extLst>
          </p:cNvPr>
          <p:cNvSpPr txBox="1"/>
          <p:nvPr/>
        </p:nvSpPr>
        <p:spPr>
          <a:xfrm>
            <a:off x="1743728" y="-13548"/>
            <a:ext cx="217076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2.1 </a:t>
            </a:r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ผลการดำเนินการตามข้อเสนอแนะของผู้ตรวจราชการในการตรวจราชการประจำปี งบประมาณ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พ.ศ.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2562</a:t>
            </a:r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รอบที่ 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</a:t>
            </a:r>
            <a:endParaRPr lang="th-TH" sz="6600" b="1" dirty="0">
              <a:solidFill>
                <a:schemeClr val="accent1">
                  <a:lumMod val="75000"/>
                  <a:lumOff val="25000"/>
                </a:schemeClr>
              </a:solidFill>
              <a:effectLst>
                <a:glow rad="2540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519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AF569B1-7FB2-684B-9150-8CBD03DB83EF}"/>
              </a:ext>
            </a:extLst>
          </p:cNvPr>
          <p:cNvGrpSpPr/>
          <p:nvPr/>
        </p:nvGrpSpPr>
        <p:grpSpPr>
          <a:xfrm>
            <a:off x="0" y="-2"/>
            <a:ext cx="24377650" cy="13716004"/>
            <a:chOff x="0" y="-2"/>
            <a:chExt cx="24377650" cy="137160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5E05300-EE2C-754C-9495-B8827387D294}"/>
                </a:ext>
              </a:extLst>
            </p:cNvPr>
            <p:cNvGrpSpPr/>
            <p:nvPr/>
          </p:nvGrpSpPr>
          <p:grpSpPr>
            <a:xfrm>
              <a:off x="0" y="-2"/>
              <a:ext cx="24377650" cy="13716003"/>
              <a:chOff x="0" y="-1"/>
              <a:chExt cx="24377650" cy="12191002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2949FB38-9920-9A40-BFB4-1B241A81DA7E}"/>
                  </a:ext>
                </a:extLst>
              </p:cNvPr>
              <p:cNvSpPr/>
              <p:nvPr/>
            </p:nvSpPr>
            <p:spPr>
              <a:xfrm>
                <a:off x="0" y="-1"/>
                <a:ext cx="24377650" cy="60955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AF0CAF8E-DFF4-6648-BEE4-0FF367B11FCB}"/>
                  </a:ext>
                </a:extLst>
              </p:cNvPr>
              <p:cNvSpPr/>
              <p:nvPr/>
            </p:nvSpPr>
            <p:spPr>
              <a:xfrm>
                <a:off x="0" y="6095500"/>
                <a:ext cx="24377650" cy="6095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077EFA2-EB6A-734D-B530-52239F018B99}"/>
                </a:ext>
              </a:extLst>
            </p:cNvPr>
            <p:cNvSpPr/>
            <p:nvPr/>
          </p:nvSpPr>
          <p:spPr>
            <a:xfrm>
              <a:off x="0" y="3195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ADB051D-15EA-7D4C-98BC-69CDFDF010CF}"/>
                </a:ext>
              </a:extLst>
            </p:cNvPr>
            <p:cNvSpPr/>
            <p:nvPr/>
          </p:nvSpPr>
          <p:spPr>
            <a:xfrm>
              <a:off x="0" y="6800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418B84C-7CBB-3E42-8294-B5D1D6C8ECC9}"/>
                </a:ext>
              </a:extLst>
            </p:cNvPr>
            <p:cNvSpPr/>
            <p:nvPr/>
          </p:nvSpPr>
          <p:spPr>
            <a:xfrm>
              <a:off x="0" y="104046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A9DFBCB-BE0A-3C4D-BDDE-6D7F959CA4D2}"/>
                </a:ext>
              </a:extLst>
            </p:cNvPr>
            <p:cNvSpPr/>
            <p:nvPr/>
          </p:nvSpPr>
          <p:spPr>
            <a:xfrm>
              <a:off x="0" y="140091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D0D55EA-FA72-024B-9F86-016D85DC4EB4}"/>
                </a:ext>
              </a:extLst>
            </p:cNvPr>
            <p:cNvSpPr/>
            <p:nvPr/>
          </p:nvSpPr>
          <p:spPr>
            <a:xfrm>
              <a:off x="0" y="176571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E0227C2E-FC83-CA47-BAF5-7D81DF33DA7C}"/>
                </a:ext>
              </a:extLst>
            </p:cNvPr>
            <p:cNvSpPr/>
            <p:nvPr/>
          </p:nvSpPr>
          <p:spPr>
            <a:xfrm>
              <a:off x="0" y="212616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A879737A-7422-BB4F-A4E9-6BBB874B7000}"/>
                </a:ext>
              </a:extLst>
            </p:cNvPr>
            <p:cNvSpPr/>
            <p:nvPr/>
          </p:nvSpPr>
          <p:spPr>
            <a:xfrm>
              <a:off x="0" y="248661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A9CEF8C-AA6D-664B-9001-1C307C21C7D1}"/>
                </a:ext>
              </a:extLst>
            </p:cNvPr>
            <p:cNvSpPr/>
            <p:nvPr/>
          </p:nvSpPr>
          <p:spPr>
            <a:xfrm>
              <a:off x="0" y="284707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4017178-E08C-DD4E-AFAB-A3533CB9B982}"/>
                </a:ext>
              </a:extLst>
            </p:cNvPr>
            <p:cNvSpPr/>
            <p:nvPr/>
          </p:nvSpPr>
          <p:spPr>
            <a:xfrm>
              <a:off x="0" y="320752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73975C1-65BF-B941-906D-5823C370E43A}"/>
                </a:ext>
              </a:extLst>
            </p:cNvPr>
            <p:cNvSpPr/>
            <p:nvPr/>
          </p:nvSpPr>
          <p:spPr>
            <a:xfrm>
              <a:off x="0" y="356798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0867923-2B3F-DB49-994C-0A218DBBDF98}"/>
                </a:ext>
              </a:extLst>
            </p:cNvPr>
            <p:cNvSpPr/>
            <p:nvPr/>
          </p:nvSpPr>
          <p:spPr>
            <a:xfrm>
              <a:off x="0" y="392843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32B1634-B72D-7348-8D72-FBD9C5499AC4}"/>
                </a:ext>
              </a:extLst>
            </p:cNvPr>
            <p:cNvSpPr/>
            <p:nvPr/>
          </p:nvSpPr>
          <p:spPr>
            <a:xfrm>
              <a:off x="0" y="428888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7857FF1-203F-974D-9C72-9EDD42EBDA67}"/>
                </a:ext>
              </a:extLst>
            </p:cNvPr>
            <p:cNvSpPr/>
            <p:nvPr/>
          </p:nvSpPr>
          <p:spPr>
            <a:xfrm>
              <a:off x="0" y="465368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804AB37-9CB2-C94B-A840-AE9E5BC1C334}"/>
                </a:ext>
              </a:extLst>
            </p:cNvPr>
            <p:cNvSpPr/>
            <p:nvPr/>
          </p:nvSpPr>
          <p:spPr>
            <a:xfrm>
              <a:off x="0" y="501413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AB8E0A9-3A88-7348-9559-0E27FA49D2EA}"/>
                </a:ext>
              </a:extLst>
            </p:cNvPr>
            <p:cNvSpPr/>
            <p:nvPr/>
          </p:nvSpPr>
          <p:spPr>
            <a:xfrm>
              <a:off x="0" y="537459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1E33237-30CF-2146-B93F-D540734D7304}"/>
                </a:ext>
              </a:extLst>
            </p:cNvPr>
            <p:cNvSpPr/>
            <p:nvPr/>
          </p:nvSpPr>
          <p:spPr>
            <a:xfrm>
              <a:off x="0" y="573504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27AB700-E751-7047-B063-646D5827B46A}"/>
                </a:ext>
              </a:extLst>
            </p:cNvPr>
            <p:cNvSpPr/>
            <p:nvPr/>
          </p:nvSpPr>
          <p:spPr>
            <a:xfrm>
              <a:off x="0" y="609550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F808D13-A8B5-6547-B668-586771637324}"/>
                </a:ext>
              </a:extLst>
            </p:cNvPr>
            <p:cNvSpPr/>
            <p:nvPr/>
          </p:nvSpPr>
          <p:spPr>
            <a:xfrm>
              <a:off x="0" y="645595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4767206D-8AA8-1840-A5F4-627CE7445023}"/>
                </a:ext>
              </a:extLst>
            </p:cNvPr>
            <p:cNvSpPr/>
            <p:nvPr/>
          </p:nvSpPr>
          <p:spPr>
            <a:xfrm>
              <a:off x="0" y="681640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4CCAC9A-AD5A-5441-94F7-3264406C808D}"/>
                </a:ext>
              </a:extLst>
            </p:cNvPr>
            <p:cNvSpPr/>
            <p:nvPr/>
          </p:nvSpPr>
          <p:spPr>
            <a:xfrm>
              <a:off x="0" y="717686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1622A78A-4921-3446-9D07-061DCA1AD931}"/>
                </a:ext>
              </a:extLst>
            </p:cNvPr>
            <p:cNvSpPr/>
            <p:nvPr/>
          </p:nvSpPr>
          <p:spPr>
            <a:xfrm>
              <a:off x="0" y="754165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F58040FF-7D89-6D41-8577-179D87583C14}"/>
                </a:ext>
              </a:extLst>
            </p:cNvPr>
            <p:cNvSpPr/>
            <p:nvPr/>
          </p:nvSpPr>
          <p:spPr>
            <a:xfrm>
              <a:off x="0" y="790211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28EA6B68-2D49-574D-A71B-BF86E782FDDF}"/>
                </a:ext>
              </a:extLst>
            </p:cNvPr>
            <p:cNvSpPr/>
            <p:nvPr/>
          </p:nvSpPr>
          <p:spPr>
            <a:xfrm>
              <a:off x="0" y="826256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38D89E81-742C-0B4E-871D-9FEE47A74147}"/>
                </a:ext>
              </a:extLst>
            </p:cNvPr>
            <p:cNvSpPr/>
            <p:nvPr/>
          </p:nvSpPr>
          <p:spPr>
            <a:xfrm>
              <a:off x="0" y="862302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6577E23-008D-9841-A535-B4B18EDE82D6}"/>
                </a:ext>
              </a:extLst>
            </p:cNvPr>
            <p:cNvSpPr/>
            <p:nvPr/>
          </p:nvSpPr>
          <p:spPr>
            <a:xfrm>
              <a:off x="0" y="898347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01556508-917B-114B-A344-229393DE2F21}"/>
                </a:ext>
              </a:extLst>
            </p:cNvPr>
            <p:cNvSpPr/>
            <p:nvPr/>
          </p:nvSpPr>
          <p:spPr>
            <a:xfrm>
              <a:off x="0" y="934392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2319C9A5-4910-0C4A-A438-623E08AA90E3}"/>
                </a:ext>
              </a:extLst>
            </p:cNvPr>
            <p:cNvSpPr/>
            <p:nvPr/>
          </p:nvSpPr>
          <p:spPr>
            <a:xfrm>
              <a:off x="0" y="970438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1D9E485C-C35A-A843-B63C-6FD834641A73}"/>
                </a:ext>
              </a:extLst>
            </p:cNvPr>
            <p:cNvSpPr/>
            <p:nvPr/>
          </p:nvSpPr>
          <p:spPr>
            <a:xfrm>
              <a:off x="0" y="1006483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8C018DD2-F7A2-9044-9197-39563945041E}"/>
                </a:ext>
              </a:extLst>
            </p:cNvPr>
            <p:cNvSpPr/>
            <p:nvPr/>
          </p:nvSpPr>
          <p:spPr>
            <a:xfrm>
              <a:off x="0" y="1042963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AC0A15BB-061D-C84C-8FA0-B3C185985C63}"/>
                </a:ext>
              </a:extLst>
            </p:cNvPr>
            <p:cNvSpPr/>
            <p:nvPr/>
          </p:nvSpPr>
          <p:spPr>
            <a:xfrm>
              <a:off x="0" y="1079008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EDD1C70C-E256-1142-8259-7448B83A316A}"/>
                </a:ext>
              </a:extLst>
            </p:cNvPr>
            <p:cNvSpPr/>
            <p:nvPr/>
          </p:nvSpPr>
          <p:spPr>
            <a:xfrm>
              <a:off x="0" y="1115054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AF6983C9-9C49-FD41-996B-6CDF1F2537B3}"/>
                </a:ext>
              </a:extLst>
            </p:cNvPr>
            <p:cNvSpPr/>
            <p:nvPr/>
          </p:nvSpPr>
          <p:spPr>
            <a:xfrm>
              <a:off x="0" y="1151099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B3F6A65B-5DA1-5440-82E5-A7D70A79DD0C}"/>
                </a:ext>
              </a:extLst>
            </p:cNvPr>
            <p:cNvSpPr/>
            <p:nvPr/>
          </p:nvSpPr>
          <p:spPr>
            <a:xfrm>
              <a:off x="0" y="1187144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B56E1389-5761-3E43-8A66-CA6E5393F4E8}"/>
                </a:ext>
              </a:extLst>
            </p:cNvPr>
            <p:cNvSpPr/>
            <p:nvPr/>
          </p:nvSpPr>
          <p:spPr>
            <a:xfrm>
              <a:off x="0" y="1223190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E2A1ECEF-DC82-2D4C-B2DC-CBC16EFF6E7A}"/>
                </a:ext>
              </a:extLst>
            </p:cNvPr>
            <p:cNvSpPr/>
            <p:nvPr/>
          </p:nvSpPr>
          <p:spPr>
            <a:xfrm>
              <a:off x="0" y="1259235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0A43CC12-E17F-F54F-B124-51A7E9AD8E21}"/>
                </a:ext>
              </a:extLst>
            </p:cNvPr>
            <p:cNvSpPr/>
            <p:nvPr/>
          </p:nvSpPr>
          <p:spPr>
            <a:xfrm>
              <a:off x="0" y="129571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59352F14-9F2C-014F-AE40-9DE9FD7C5173}"/>
                </a:ext>
              </a:extLst>
            </p:cNvPr>
            <p:cNvSpPr/>
            <p:nvPr/>
          </p:nvSpPr>
          <p:spPr>
            <a:xfrm>
              <a:off x="0" y="133176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8C4A4E23-FD87-374A-99D5-8E2A1EAE2BD9}"/>
                </a:ext>
              </a:extLst>
            </p:cNvPr>
            <p:cNvSpPr/>
            <p:nvPr/>
          </p:nvSpPr>
          <p:spPr>
            <a:xfrm rot="5400000">
              <a:off x="649149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6C5A7AAE-0234-A646-BEEC-1F941B73D464}"/>
                </a:ext>
              </a:extLst>
            </p:cNvPr>
            <p:cNvSpPr/>
            <p:nvPr/>
          </p:nvSpPr>
          <p:spPr>
            <a:xfrm rot="5400000">
              <a:off x="613104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FD8D4A20-908E-3B47-BD19-2782BA4E30D4}"/>
                </a:ext>
              </a:extLst>
            </p:cNvPr>
            <p:cNvSpPr/>
            <p:nvPr/>
          </p:nvSpPr>
          <p:spPr>
            <a:xfrm rot="5400000">
              <a:off x="577059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8C8845CF-030F-5E4F-84C4-48D903A35D96}"/>
                </a:ext>
              </a:extLst>
            </p:cNvPr>
            <p:cNvSpPr/>
            <p:nvPr/>
          </p:nvSpPr>
          <p:spPr>
            <a:xfrm rot="5400000">
              <a:off x="541013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AE65F3FF-0387-3D45-9C8E-7EEF6F7FC884}"/>
                </a:ext>
              </a:extLst>
            </p:cNvPr>
            <p:cNvSpPr/>
            <p:nvPr/>
          </p:nvSpPr>
          <p:spPr>
            <a:xfrm rot="5400000">
              <a:off x="504534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3EE5EEF1-7FB1-FA49-8153-C6C4D6B82C86}"/>
                </a:ext>
              </a:extLst>
            </p:cNvPr>
            <p:cNvSpPr/>
            <p:nvPr/>
          </p:nvSpPr>
          <p:spPr>
            <a:xfrm rot="5400000">
              <a:off x="46848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B63B8EE1-7F82-2643-B47C-698D6B843E4B}"/>
                </a:ext>
              </a:extLst>
            </p:cNvPr>
            <p:cNvSpPr/>
            <p:nvPr/>
          </p:nvSpPr>
          <p:spPr>
            <a:xfrm rot="5400000">
              <a:off x="43244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F4C81F82-5630-CD48-9C73-001D224029F5}"/>
                </a:ext>
              </a:extLst>
            </p:cNvPr>
            <p:cNvSpPr/>
            <p:nvPr/>
          </p:nvSpPr>
          <p:spPr>
            <a:xfrm rot="5400000">
              <a:off x="39639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9BAB7FF6-E0C6-EC47-B355-454A9744451F}"/>
                </a:ext>
              </a:extLst>
            </p:cNvPr>
            <p:cNvSpPr/>
            <p:nvPr/>
          </p:nvSpPr>
          <p:spPr>
            <a:xfrm rot="5400000">
              <a:off x="36035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871EA53F-2145-1A4A-A6E7-777FF9287F78}"/>
                </a:ext>
              </a:extLst>
            </p:cNvPr>
            <p:cNvSpPr/>
            <p:nvPr/>
          </p:nvSpPr>
          <p:spPr>
            <a:xfrm rot="5400000">
              <a:off x="32430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73855081-A73D-4A44-8AEB-8D5BD2F206B4}"/>
                </a:ext>
              </a:extLst>
            </p:cNvPr>
            <p:cNvSpPr/>
            <p:nvPr/>
          </p:nvSpPr>
          <p:spPr>
            <a:xfrm rot="5400000">
              <a:off x="288261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31A37311-DA06-1941-A00C-55FD19CACF64}"/>
                </a:ext>
              </a:extLst>
            </p:cNvPr>
            <p:cNvSpPr/>
            <p:nvPr/>
          </p:nvSpPr>
          <p:spPr>
            <a:xfrm rot="5400000">
              <a:off x="252216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0C497B6A-D4FA-7347-A72A-0C3293E5D1AC}"/>
                </a:ext>
              </a:extLst>
            </p:cNvPr>
            <p:cNvSpPr/>
            <p:nvPr/>
          </p:nvSpPr>
          <p:spPr>
            <a:xfrm rot="5400000">
              <a:off x="21573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0670FF60-E1FC-2F4C-B984-E4541D2C1FFD}"/>
                </a:ext>
              </a:extLst>
            </p:cNvPr>
            <p:cNvSpPr/>
            <p:nvPr/>
          </p:nvSpPr>
          <p:spPr>
            <a:xfrm rot="5400000">
              <a:off x="17969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CA250DD1-FBFD-5F4F-8994-14C2343706D3}"/>
                </a:ext>
              </a:extLst>
            </p:cNvPr>
            <p:cNvSpPr/>
            <p:nvPr/>
          </p:nvSpPr>
          <p:spPr>
            <a:xfrm rot="5400000">
              <a:off x="14364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BA38016F-4BBD-174F-9321-F76CC30E0702}"/>
                </a:ext>
              </a:extLst>
            </p:cNvPr>
            <p:cNvSpPr/>
            <p:nvPr/>
          </p:nvSpPr>
          <p:spPr>
            <a:xfrm rot="5400000">
              <a:off x="10760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2887536D-4FBE-9B45-8882-A411A1AB0566}"/>
                </a:ext>
              </a:extLst>
            </p:cNvPr>
            <p:cNvSpPr/>
            <p:nvPr/>
          </p:nvSpPr>
          <p:spPr>
            <a:xfrm rot="5400000">
              <a:off x="7155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62A62DC0-5852-AB43-B918-3AC61B7FD82B}"/>
                </a:ext>
              </a:extLst>
            </p:cNvPr>
            <p:cNvSpPr/>
            <p:nvPr/>
          </p:nvSpPr>
          <p:spPr>
            <a:xfrm rot="5400000">
              <a:off x="3550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0BA6621C-AF54-AC4E-9176-C65848AAD152}"/>
                </a:ext>
              </a:extLst>
            </p:cNvPr>
            <p:cNvSpPr/>
            <p:nvPr/>
          </p:nvSpPr>
          <p:spPr>
            <a:xfrm rot="5400000">
              <a:off x="-53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7F2B4C55-33EA-4A4E-BE38-9C1CA5A3FED1}"/>
                </a:ext>
              </a:extLst>
            </p:cNvPr>
            <p:cNvSpPr/>
            <p:nvPr/>
          </p:nvSpPr>
          <p:spPr>
            <a:xfrm rot="5400000">
              <a:off x="-3658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A9034A32-8F4D-D042-A17E-BE49A0702313}"/>
                </a:ext>
              </a:extLst>
            </p:cNvPr>
            <p:cNvSpPr/>
            <p:nvPr/>
          </p:nvSpPr>
          <p:spPr>
            <a:xfrm rot="5400000">
              <a:off x="-7306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5E86B7AB-1150-1A46-B620-E73AB88FEC60}"/>
                </a:ext>
              </a:extLst>
            </p:cNvPr>
            <p:cNvSpPr/>
            <p:nvPr/>
          </p:nvSpPr>
          <p:spPr>
            <a:xfrm rot="5400000">
              <a:off x="-109106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82737585-4702-D444-A311-5E2EAA614E26}"/>
                </a:ext>
              </a:extLst>
            </p:cNvPr>
            <p:cNvSpPr/>
            <p:nvPr/>
          </p:nvSpPr>
          <p:spPr>
            <a:xfrm rot="5400000">
              <a:off x="-145151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022AE0B9-5F75-144A-9C4E-CB7746182DC0}"/>
                </a:ext>
              </a:extLst>
            </p:cNvPr>
            <p:cNvSpPr/>
            <p:nvPr/>
          </p:nvSpPr>
          <p:spPr>
            <a:xfrm rot="5400000">
              <a:off x="-181196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EC4E27C9-FFEA-B041-A248-298EEBF2E448}"/>
                </a:ext>
              </a:extLst>
            </p:cNvPr>
            <p:cNvSpPr/>
            <p:nvPr/>
          </p:nvSpPr>
          <p:spPr>
            <a:xfrm rot="5400000">
              <a:off x="-21724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A25918F5-6566-0E43-9AFB-BF0F7471CFF4}"/>
                </a:ext>
              </a:extLst>
            </p:cNvPr>
            <p:cNvSpPr/>
            <p:nvPr/>
          </p:nvSpPr>
          <p:spPr>
            <a:xfrm rot="5400000">
              <a:off x="-25328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D376A93B-8F2C-D447-A7A4-70A2D51636C2}"/>
                </a:ext>
              </a:extLst>
            </p:cNvPr>
            <p:cNvSpPr/>
            <p:nvPr/>
          </p:nvSpPr>
          <p:spPr>
            <a:xfrm rot="5400000">
              <a:off x="-28933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FFC6CBDB-C514-CF43-9D4C-4FAA9403BA1C}"/>
                </a:ext>
              </a:extLst>
            </p:cNvPr>
            <p:cNvSpPr/>
            <p:nvPr/>
          </p:nvSpPr>
          <p:spPr>
            <a:xfrm rot="5400000">
              <a:off x="-32537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B12984BB-84F3-6041-ABB8-3C5061E497E5}"/>
                </a:ext>
              </a:extLst>
            </p:cNvPr>
            <p:cNvSpPr/>
            <p:nvPr/>
          </p:nvSpPr>
          <p:spPr>
            <a:xfrm rot="5400000">
              <a:off x="-361858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ECCA0F1F-25EA-D544-A5EF-D9FD63E41202}"/>
                </a:ext>
              </a:extLst>
            </p:cNvPr>
            <p:cNvSpPr/>
            <p:nvPr/>
          </p:nvSpPr>
          <p:spPr>
            <a:xfrm rot="5400000">
              <a:off x="-397903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3951F54C-CE1E-6A41-9CD5-7388B264D056}"/>
                </a:ext>
              </a:extLst>
            </p:cNvPr>
            <p:cNvSpPr/>
            <p:nvPr/>
          </p:nvSpPr>
          <p:spPr>
            <a:xfrm rot="5400000">
              <a:off x="-433948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660A0B44-51E2-8C45-8700-90C2F2674D8B}"/>
                </a:ext>
              </a:extLst>
            </p:cNvPr>
            <p:cNvSpPr/>
            <p:nvPr/>
          </p:nvSpPr>
          <p:spPr>
            <a:xfrm rot="5400000">
              <a:off x="-469994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AAAF7440-D61B-884D-854F-E2EE161C340F}"/>
                </a:ext>
              </a:extLst>
            </p:cNvPr>
            <p:cNvSpPr/>
            <p:nvPr/>
          </p:nvSpPr>
          <p:spPr>
            <a:xfrm rot="5400000">
              <a:off x="-50603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C30C0C55-8CAD-064E-BC12-D3247795FE86}"/>
                </a:ext>
              </a:extLst>
            </p:cNvPr>
            <p:cNvSpPr/>
            <p:nvPr/>
          </p:nvSpPr>
          <p:spPr>
            <a:xfrm rot="5400000">
              <a:off x="-54208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108E0A4A-2B5C-CB47-8BE1-5BF7BBE0A9D7}"/>
                </a:ext>
              </a:extLst>
            </p:cNvPr>
            <p:cNvSpPr/>
            <p:nvPr/>
          </p:nvSpPr>
          <p:spPr>
            <a:xfrm rot="5400000">
              <a:off x="-57813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759B5672-6E12-4F44-87AE-686BB38FDF43}"/>
                </a:ext>
              </a:extLst>
            </p:cNvPr>
            <p:cNvSpPr/>
            <p:nvPr/>
          </p:nvSpPr>
          <p:spPr>
            <a:xfrm rot="5400000">
              <a:off x="-61461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F350687D-4CBC-3D44-A50C-AFD55AA3C705}"/>
                </a:ext>
              </a:extLst>
            </p:cNvPr>
            <p:cNvSpPr/>
            <p:nvPr/>
          </p:nvSpPr>
          <p:spPr>
            <a:xfrm rot="5400000">
              <a:off x="-650655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63DBB084-6D78-EF44-9CF9-068232F25F47}"/>
                </a:ext>
              </a:extLst>
            </p:cNvPr>
            <p:cNvSpPr/>
            <p:nvPr/>
          </p:nvSpPr>
          <p:spPr>
            <a:xfrm rot="5400000">
              <a:off x="173224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A187979-BE5E-3F46-8F0D-EAAA0D3CD0E1}"/>
                </a:ext>
              </a:extLst>
            </p:cNvPr>
            <p:cNvSpPr/>
            <p:nvPr/>
          </p:nvSpPr>
          <p:spPr>
            <a:xfrm rot="5400000">
              <a:off x="169620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439CB854-7CED-4144-A6C8-7129E59BADA5}"/>
                </a:ext>
              </a:extLst>
            </p:cNvPr>
            <p:cNvSpPr/>
            <p:nvPr/>
          </p:nvSpPr>
          <p:spPr>
            <a:xfrm rot="5400000">
              <a:off x="166015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97AE3748-9898-ED40-BA1A-C95A21ACF4F3}"/>
                </a:ext>
              </a:extLst>
            </p:cNvPr>
            <p:cNvSpPr/>
            <p:nvPr/>
          </p:nvSpPr>
          <p:spPr>
            <a:xfrm rot="5400000">
              <a:off x="162411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FEC52661-3DDC-7840-ADB5-84008990A208}"/>
                </a:ext>
              </a:extLst>
            </p:cNvPr>
            <p:cNvSpPr/>
            <p:nvPr/>
          </p:nvSpPr>
          <p:spPr>
            <a:xfrm rot="5400000">
              <a:off x="158806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11D8DFBE-DF76-4F41-ADCE-D02AF3952068}"/>
                </a:ext>
              </a:extLst>
            </p:cNvPr>
            <p:cNvSpPr/>
            <p:nvPr/>
          </p:nvSpPr>
          <p:spPr>
            <a:xfrm rot="5400000">
              <a:off x="1551587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AD35B7E4-1152-FA4E-9717-B874BC71211D}"/>
                </a:ext>
              </a:extLst>
            </p:cNvPr>
            <p:cNvSpPr/>
            <p:nvPr/>
          </p:nvSpPr>
          <p:spPr>
            <a:xfrm rot="5400000">
              <a:off x="1515542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AD263F1D-52C5-8940-82E7-60A6DF383B9F}"/>
                </a:ext>
              </a:extLst>
            </p:cNvPr>
            <p:cNvSpPr/>
            <p:nvPr/>
          </p:nvSpPr>
          <p:spPr>
            <a:xfrm rot="5400000">
              <a:off x="147949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06D7B33F-A7D4-C642-B6C5-E8487B04E7EA}"/>
                </a:ext>
              </a:extLst>
            </p:cNvPr>
            <p:cNvSpPr/>
            <p:nvPr/>
          </p:nvSpPr>
          <p:spPr>
            <a:xfrm rot="5400000">
              <a:off x="144345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0E24433C-9F8D-A042-90CE-CBE1733172E9}"/>
                </a:ext>
              </a:extLst>
            </p:cNvPr>
            <p:cNvSpPr/>
            <p:nvPr/>
          </p:nvSpPr>
          <p:spPr>
            <a:xfrm rot="5400000">
              <a:off x="140740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249B6CD-70CA-174D-AA85-8005EB9E7E91}"/>
                </a:ext>
              </a:extLst>
            </p:cNvPr>
            <p:cNvSpPr/>
            <p:nvPr/>
          </p:nvSpPr>
          <p:spPr>
            <a:xfrm rot="5400000">
              <a:off x="137136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73DBDCB2-8CFE-BF43-879F-57085F5BA4E0}"/>
                </a:ext>
              </a:extLst>
            </p:cNvPr>
            <p:cNvSpPr/>
            <p:nvPr/>
          </p:nvSpPr>
          <p:spPr>
            <a:xfrm rot="5400000">
              <a:off x="133531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5693ABE8-4431-1248-B031-711E05C87732}"/>
                </a:ext>
              </a:extLst>
            </p:cNvPr>
            <p:cNvSpPr/>
            <p:nvPr/>
          </p:nvSpPr>
          <p:spPr>
            <a:xfrm rot="5400000">
              <a:off x="129926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267D7DC4-0CE8-C348-92A8-7C2A66E0BBAF}"/>
                </a:ext>
              </a:extLst>
            </p:cNvPr>
            <p:cNvSpPr/>
            <p:nvPr/>
          </p:nvSpPr>
          <p:spPr>
            <a:xfrm rot="5400000">
              <a:off x="126279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64E22688-9F63-DC45-9733-E2D9DF793CED}"/>
                </a:ext>
              </a:extLst>
            </p:cNvPr>
            <p:cNvSpPr/>
            <p:nvPr/>
          </p:nvSpPr>
          <p:spPr>
            <a:xfrm rot="5400000">
              <a:off x="1226744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F5D23D5A-F2EF-E14A-A1FE-E21E8ACBA382}"/>
                </a:ext>
              </a:extLst>
            </p:cNvPr>
            <p:cNvSpPr/>
            <p:nvPr/>
          </p:nvSpPr>
          <p:spPr>
            <a:xfrm rot="5400000">
              <a:off x="1190699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E0A25594-D945-F846-9C7B-CEF358EA7D83}"/>
                </a:ext>
              </a:extLst>
            </p:cNvPr>
            <p:cNvSpPr/>
            <p:nvPr/>
          </p:nvSpPr>
          <p:spPr>
            <a:xfrm rot="5400000">
              <a:off x="1154653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D20A05D8-FAC4-4E4F-809D-16590D1245D1}"/>
                </a:ext>
              </a:extLst>
            </p:cNvPr>
            <p:cNvSpPr/>
            <p:nvPr/>
          </p:nvSpPr>
          <p:spPr>
            <a:xfrm rot="5400000">
              <a:off x="111860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4C596366-824F-4440-8D96-63EB6B513149}"/>
                </a:ext>
              </a:extLst>
            </p:cNvPr>
            <p:cNvSpPr/>
            <p:nvPr/>
          </p:nvSpPr>
          <p:spPr>
            <a:xfrm rot="5400000">
              <a:off x="108256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9966A841-130E-FC4D-889A-A4E8F141AB1B}"/>
                </a:ext>
              </a:extLst>
            </p:cNvPr>
            <p:cNvSpPr/>
            <p:nvPr/>
          </p:nvSpPr>
          <p:spPr>
            <a:xfrm rot="5400000">
              <a:off x="104651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073F932E-FED2-BF44-A82B-E391BF701496}"/>
                </a:ext>
              </a:extLst>
            </p:cNvPr>
            <p:cNvSpPr/>
            <p:nvPr/>
          </p:nvSpPr>
          <p:spPr>
            <a:xfrm rot="5400000">
              <a:off x="101047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CE5B6BD1-D5A3-0D40-8B32-CCA2BBBD923E}"/>
                </a:ext>
              </a:extLst>
            </p:cNvPr>
            <p:cNvSpPr/>
            <p:nvPr/>
          </p:nvSpPr>
          <p:spPr>
            <a:xfrm rot="5400000">
              <a:off x="973992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4DB50593-B5FC-D74B-B2EC-86B4969BE235}"/>
                </a:ext>
              </a:extLst>
            </p:cNvPr>
            <p:cNvSpPr/>
            <p:nvPr/>
          </p:nvSpPr>
          <p:spPr>
            <a:xfrm rot="5400000">
              <a:off x="937947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82268F31-7789-3C4D-A9CF-9ABF2783683C}"/>
                </a:ext>
              </a:extLst>
            </p:cNvPr>
            <p:cNvSpPr/>
            <p:nvPr/>
          </p:nvSpPr>
          <p:spPr>
            <a:xfrm rot="5400000">
              <a:off x="901901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D38829D5-4B68-AD42-9F66-C88A5FCA4DE1}"/>
                </a:ext>
              </a:extLst>
            </p:cNvPr>
            <p:cNvSpPr/>
            <p:nvPr/>
          </p:nvSpPr>
          <p:spPr>
            <a:xfrm rot="5400000">
              <a:off x="865856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D87BC6A2-F362-A349-93AC-8EEBDE0BA4F6}"/>
                </a:ext>
              </a:extLst>
            </p:cNvPr>
            <p:cNvSpPr/>
            <p:nvPr/>
          </p:nvSpPr>
          <p:spPr>
            <a:xfrm rot="5400000">
              <a:off x="82981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9006DDD4-47A5-2545-AE96-62917C214A20}"/>
                </a:ext>
              </a:extLst>
            </p:cNvPr>
            <p:cNvSpPr/>
            <p:nvPr/>
          </p:nvSpPr>
          <p:spPr>
            <a:xfrm rot="5400000">
              <a:off x="79376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7A9EDF94-82C3-0044-9F10-976613266176}"/>
                </a:ext>
              </a:extLst>
            </p:cNvPr>
            <p:cNvSpPr/>
            <p:nvPr/>
          </p:nvSpPr>
          <p:spPr>
            <a:xfrm rot="5400000">
              <a:off x="757720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6874DE33-A99B-5543-BED2-59F3F281B905}"/>
                </a:ext>
              </a:extLst>
            </p:cNvPr>
            <p:cNvSpPr/>
            <p:nvPr/>
          </p:nvSpPr>
          <p:spPr>
            <a:xfrm rot="5400000">
              <a:off x="72124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B152584B-13FF-434C-84FF-E0CCC191DCFA}"/>
                </a:ext>
              </a:extLst>
            </p:cNvPr>
            <p:cNvSpPr/>
            <p:nvPr/>
          </p:nvSpPr>
          <p:spPr>
            <a:xfrm rot="5400000">
              <a:off x="685195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06E7A98B-FC0A-7842-9192-A2EEB88E50E7}"/>
              </a:ext>
            </a:extLst>
          </p:cNvPr>
          <p:cNvSpPr/>
          <p:nvPr/>
        </p:nvSpPr>
        <p:spPr>
          <a:xfrm>
            <a:off x="1892593" y="2532337"/>
            <a:ext cx="20705372" cy="110170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921799B-6C9F-EF4D-ABF7-94E9B0ED9F82}"/>
              </a:ext>
            </a:extLst>
          </p:cNvPr>
          <p:cNvSpPr txBox="1"/>
          <p:nvPr/>
        </p:nvSpPr>
        <p:spPr>
          <a:xfrm>
            <a:off x="2963079" y="4063040"/>
            <a:ext cx="17608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th-TH" sz="5400" b="1" dirty="0" smtClean="0">
                <a:solidFill>
                  <a:schemeClr val="bg1"/>
                </a:solidFill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แผนพัฒนา</a:t>
            </a:r>
            <a:r>
              <a:rPr lang="th-TH" sz="5400" b="1" dirty="0">
                <a:solidFill>
                  <a:schemeClr val="bg1"/>
                </a:solidFill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กำลังคนด้านผู้สูงอายุ ของสำนักการศึกษา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5B6C8900-184D-994D-B071-B8B00C438166}"/>
              </a:ext>
            </a:extLst>
          </p:cNvPr>
          <p:cNvSpPr txBox="1"/>
          <p:nvPr/>
        </p:nvSpPr>
        <p:spPr>
          <a:xfrm>
            <a:off x="2865518" y="2636876"/>
            <a:ext cx="140972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3. การพัฒนาคุณภาพชีวิตผู้สูงอายุ</a:t>
            </a:r>
          </a:p>
        </p:txBody>
      </p:sp>
      <p:pic>
        <p:nvPicPr>
          <p:cNvPr id="124" name="รูปภาพ 1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394" y="12495530"/>
            <a:ext cx="679530" cy="923243"/>
          </a:xfrm>
          <a:prstGeom prst="rect">
            <a:avLst/>
          </a:prstGeom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921058"/>
              </p:ext>
            </p:extLst>
          </p:nvPr>
        </p:nvGraphicFramePr>
        <p:xfrm>
          <a:off x="2821095" y="5250541"/>
          <a:ext cx="18774002" cy="8067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0894"/>
                <a:gridCol w="3251364"/>
                <a:gridCol w="2726951"/>
                <a:gridCol w="3670894"/>
                <a:gridCol w="2831832"/>
                <a:gridCol w="2622067"/>
              </a:tblGrid>
              <a:tr h="41633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ภารกิจ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20148" marR="120148" marT="0" marB="0" anchor="ctr"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บุคลากรที่เกี่ยวข้อง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20148" marR="120148" marT="0" marB="0" anchor="ctr"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สมรรถนะที่ต้องการ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20148" marR="120148" marT="0" marB="0" anchor="ctr">
                    <a:solidFill>
                      <a:schemeClr val="accent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แผนการดำเนินงาน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20148" marR="120148" marT="0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7247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 2562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20148" marR="120148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 2563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20148" marR="120148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 2564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20148" marR="120148" marT="0" marB="0">
                    <a:solidFill>
                      <a:schemeClr val="accent4"/>
                    </a:solidFill>
                  </a:tcPr>
                </a:tc>
              </a:tr>
              <a:tr h="2944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การให้การศึกษา</a:t>
                      </a: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และ</a:t>
                      </a:r>
                      <a:r>
                        <a:rPr lang="th-TH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เรียนรู้</a:t>
                      </a:r>
                      <a:br>
                        <a:rPr lang="th-TH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กลุ่มก่อนวัย</a:t>
                      </a: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สูงอายุในทุก</a:t>
                      </a:r>
                      <a:r>
                        <a:rPr lang="th-TH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มิติ</a:t>
                      </a:r>
                      <a:br>
                        <a:rPr lang="th-TH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เพื่อให้เป็นผู้สูงอายุ</a:t>
                      </a: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ที่มีคุณภาพ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20148" marR="120148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-นักเรียนระดับมัธยมศึกษาในโรงเรียนสังกัดกรุงเทพมหานคร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20148" marR="120148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ของนักเรียนชั้นมัธยมศึกษา ที่มีความ </a:t>
                      </a:r>
                      <a:r>
                        <a:rPr lang="th-TH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รอบรู้ด้านการ</a:t>
                      </a: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เตรียมการในมิติสุขภาพ เศรษฐกิจ และสังคม เพื่อยามสูงอายุ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20148" marR="120148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กิจกรรมจัดทำคู่มือการเรียนรู้/สื่อการเรียนรู้ เรื่อง การเตรียมการใน มิติสุขภาพ เศรษฐกิจและสังคม เพื่อยามสูงอายุ (</a:t>
                      </a:r>
                      <a:r>
                        <a:rPr lang="th-TH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สำหรับ</a:t>
                      </a: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นักเรียนระดับมัธยมศึกษา)</a:t>
                      </a:r>
                      <a:endParaRPr lang="en-US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20148" marR="120148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โครงการพัฒนานักเรียนแกนนำเสริมสร้างทัศนคติที่ดีต่อผู้สูงอายุ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20148" marR="120148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โครงการพัฒนานักเรียนแกนนำเสริมสร้างทัศนคติที่ดีต่อผู้สูงอายุ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20148" marR="120148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4193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20148" marR="120148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-บุคลากรของสำนักการศึกษา</a:t>
                      </a:r>
                      <a:endPara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-ข้าราชการครูและบุคลากรทางการศึกษากรุงเทพมหานคร</a:t>
                      </a:r>
                      <a:endPara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20148" marR="120148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ของประชากรอายุ ๓๐-๕๙ ป ที่ไดเตรียมการเพื่อยามสูงอายุในมิติสุขภาพ เศรษฐกิจ สังคม และ</a:t>
                      </a:r>
                      <a:r>
                        <a:rPr lang="th-TH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สภาพแวดล้อมใน    ที่อยู่</a:t>
                      </a: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อาศัย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20148" marR="120148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กิจกรรม “เตรียมความพร้อมไม่ต้องเดี๋ยว เผลอแป๊บเดียวก็สูงวัย”</a:t>
                      </a:r>
                      <a:endParaRPr lang="en-US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(สุขภาพดี มีเงินออม เตรียมความพร้อมด้านความปลอดภัย  เตรียมกายใจผู้สูงอายุ)</a:t>
                      </a:r>
                      <a:endParaRPr lang="en-US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3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20148" marR="120148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กิจกรรม “เตรียมความพร้อมไม่ต้องเดี๋ยว เผลอแป๊บเดียวก็สูงวัย”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(สุขภาพดี มีเงินออม เตรียมความพร้อมด้านความปลอดภัย  เตรียมกายใจผู้สูงอายุ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20148" marR="120148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โครงการพัฒนานักเรียนแกนนำเสริมสร้างทัศนคติที่ดีต่อผู้สูงอายุ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 กิจกรรม “เตรียมความพร้อมไม่ต้องเดี๋ยว เผลอแป๊บเดียวก็สูงวัย”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(สุขภาพดี มีเงินออม เตรียมความพร้อมด้านความปลอดภัย  เตรียมกายใจผู้สูงอายุ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20148" marR="120148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5" name="TextBox 112">
            <a:extLst>
              <a:ext uri="{FF2B5EF4-FFF2-40B4-BE49-F238E27FC236}">
                <a16:creationId xmlns:a16="http://schemas.microsoft.com/office/drawing/2014/main" xmlns="" id="{3B6C6C4D-6A9B-284B-8302-46856812664D}"/>
              </a:ext>
            </a:extLst>
          </p:cNvPr>
          <p:cNvSpPr txBox="1"/>
          <p:nvPr/>
        </p:nvSpPr>
        <p:spPr>
          <a:xfrm>
            <a:off x="1743728" y="15027"/>
            <a:ext cx="217076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2.1 </a:t>
            </a:r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ผลการดำเนินการตามข้อเสนอแนะของผู้ตรวจราชการในการตรวจราชการประจำปี งบประมาณ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พ.ศ.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2562</a:t>
            </a:r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รอบที่ 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</a:t>
            </a:r>
            <a:endParaRPr lang="th-TH" sz="6600" b="1" dirty="0">
              <a:solidFill>
                <a:schemeClr val="accent1">
                  <a:lumMod val="75000"/>
                  <a:lumOff val="25000"/>
                </a:schemeClr>
              </a:solidFill>
              <a:effectLst>
                <a:glow rad="2540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761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AF569B1-7FB2-684B-9150-8CBD03DB83EF}"/>
              </a:ext>
            </a:extLst>
          </p:cNvPr>
          <p:cNvGrpSpPr/>
          <p:nvPr/>
        </p:nvGrpSpPr>
        <p:grpSpPr>
          <a:xfrm>
            <a:off x="0" y="-2"/>
            <a:ext cx="24377650" cy="13716004"/>
            <a:chOff x="0" y="-2"/>
            <a:chExt cx="24377650" cy="137160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5E05300-EE2C-754C-9495-B8827387D294}"/>
                </a:ext>
              </a:extLst>
            </p:cNvPr>
            <p:cNvGrpSpPr/>
            <p:nvPr/>
          </p:nvGrpSpPr>
          <p:grpSpPr>
            <a:xfrm>
              <a:off x="0" y="-2"/>
              <a:ext cx="24377650" cy="13716003"/>
              <a:chOff x="0" y="-1"/>
              <a:chExt cx="24377650" cy="12191002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2949FB38-9920-9A40-BFB4-1B241A81DA7E}"/>
                  </a:ext>
                </a:extLst>
              </p:cNvPr>
              <p:cNvSpPr/>
              <p:nvPr/>
            </p:nvSpPr>
            <p:spPr>
              <a:xfrm>
                <a:off x="0" y="-1"/>
                <a:ext cx="24377650" cy="60955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AF0CAF8E-DFF4-6648-BEE4-0FF367B11FCB}"/>
                  </a:ext>
                </a:extLst>
              </p:cNvPr>
              <p:cNvSpPr/>
              <p:nvPr/>
            </p:nvSpPr>
            <p:spPr>
              <a:xfrm>
                <a:off x="0" y="6095500"/>
                <a:ext cx="24377650" cy="6095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077EFA2-EB6A-734D-B530-52239F018B99}"/>
                </a:ext>
              </a:extLst>
            </p:cNvPr>
            <p:cNvSpPr/>
            <p:nvPr/>
          </p:nvSpPr>
          <p:spPr>
            <a:xfrm>
              <a:off x="0" y="3195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ADB051D-15EA-7D4C-98BC-69CDFDF010CF}"/>
                </a:ext>
              </a:extLst>
            </p:cNvPr>
            <p:cNvSpPr/>
            <p:nvPr/>
          </p:nvSpPr>
          <p:spPr>
            <a:xfrm>
              <a:off x="0" y="6800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418B84C-7CBB-3E42-8294-B5D1D6C8ECC9}"/>
                </a:ext>
              </a:extLst>
            </p:cNvPr>
            <p:cNvSpPr/>
            <p:nvPr/>
          </p:nvSpPr>
          <p:spPr>
            <a:xfrm>
              <a:off x="0" y="104046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A9DFBCB-BE0A-3C4D-BDDE-6D7F959CA4D2}"/>
                </a:ext>
              </a:extLst>
            </p:cNvPr>
            <p:cNvSpPr/>
            <p:nvPr/>
          </p:nvSpPr>
          <p:spPr>
            <a:xfrm>
              <a:off x="0" y="140091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D0D55EA-FA72-024B-9F86-016D85DC4EB4}"/>
                </a:ext>
              </a:extLst>
            </p:cNvPr>
            <p:cNvSpPr/>
            <p:nvPr/>
          </p:nvSpPr>
          <p:spPr>
            <a:xfrm>
              <a:off x="0" y="176571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E0227C2E-FC83-CA47-BAF5-7D81DF33DA7C}"/>
                </a:ext>
              </a:extLst>
            </p:cNvPr>
            <p:cNvSpPr/>
            <p:nvPr/>
          </p:nvSpPr>
          <p:spPr>
            <a:xfrm>
              <a:off x="0" y="212616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A879737A-7422-BB4F-A4E9-6BBB874B7000}"/>
                </a:ext>
              </a:extLst>
            </p:cNvPr>
            <p:cNvSpPr/>
            <p:nvPr/>
          </p:nvSpPr>
          <p:spPr>
            <a:xfrm>
              <a:off x="0" y="248661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A9CEF8C-AA6D-664B-9001-1C307C21C7D1}"/>
                </a:ext>
              </a:extLst>
            </p:cNvPr>
            <p:cNvSpPr/>
            <p:nvPr/>
          </p:nvSpPr>
          <p:spPr>
            <a:xfrm>
              <a:off x="0" y="284707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4017178-E08C-DD4E-AFAB-A3533CB9B982}"/>
                </a:ext>
              </a:extLst>
            </p:cNvPr>
            <p:cNvSpPr/>
            <p:nvPr/>
          </p:nvSpPr>
          <p:spPr>
            <a:xfrm>
              <a:off x="0" y="320752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73975C1-65BF-B941-906D-5823C370E43A}"/>
                </a:ext>
              </a:extLst>
            </p:cNvPr>
            <p:cNvSpPr/>
            <p:nvPr/>
          </p:nvSpPr>
          <p:spPr>
            <a:xfrm>
              <a:off x="0" y="356798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0867923-2B3F-DB49-994C-0A218DBBDF98}"/>
                </a:ext>
              </a:extLst>
            </p:cNvPr>
            <p:cNvSpPr/>
            <p:nvPr/>
          </p:nvSpPr>
          <p:spPr>
            <a:xfrm>
              <a:off x="0" y="392843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32B1634-B72D-7348-8D72-FBD9C5499AC4}"/>
                </a:ext>
              </a:extLst>
            </p:cNvPr>
            <p:cNvSpPr/>
            <p:nvPr/>
          </p:nvSpPr>
          <p:spPr>
            <a:xfrm>
              <a:off x="0" y="428888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7857FF1-203F-974D-9C72-9EDD42EBDA67}"/>
                </a:ext>
              </a:extLst>
            </p:cNvPr>
            <p:cNvSpPr/>
            <p:nvPr/>
          </p:nvSpPr>
          <p:spPr>
            <a:xfrm>
              <a:off x="0" y="465368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804AB37-9CB2-C94B-A840-AE9E5BC1C334}"/>
                </a:ext>
              </a:extLst>
            </p:cNvPr>
            <p:cNvSpPr/>
            <p:nvPr/>
          </p:nvSpPr>
          <p:spPr>
            <a:xfrm>
              <a:off x="0" y="501413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AB8E0A9-3A88-7348-9559-0E27FA49D2EA}"/>
                </a:ext>
              </a:extLst>
            </p:cNvPr>
            <p:cNvSpPr/>
            <p:nvPr/>
          </p:nvSpPr>
          <p:spPr>
            <a:xfrm>
              <a:off x="0" y="537459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1E33237-30CF-2146-B93F-D540734D7304}"/>
                </a:ext>
              </a:extLst>
            </p:cNvPr>
            <p:cNvSpPr/>
            <p:nvPr/>
          </p:nvSpPr>
          <p:spPr>
            <a:xfrm>
              <a:off x="0" y="573504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27AB700-E751-7047-B063-646D5827B46A}"/>
                </a:ext>
              </a:extLst>
            </p:cNvPr>
            <p:cNvSpPr/>
            <p:nvPr/>
          </p:nvSpPr>
          <p:spPr>
            <a:xfrm>
              <a:off x="0" y="609550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F808D13-A8B5-6547-B668-586771637324}"/>
                </a:ext>
              </a:extLst>
            </p:cNvPr>
            <p:cNvSpPr/>
            <p:nvPr/>
          </p:nvSpPr>
          <p:spPr>
            <a:xfrm>
              <a:off x="0" y="645595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4767206D-8AA8-1840-A5F4-627CE7445023}"/>
                </a:ext>
              </a:extLst>
            </p:cNvPr>
            <p:cNvSpPr/>
            <p:nvPr/>
          </p:nvSpPr>
          <p:spPr>
            <a:xfrm>
              <a:off x="0" y="681640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4CCAC9A-AD5A-5441-94F7-3264406C808D}"/>
                </a:ext>
              </a:extLst>
            </p:cNvPr>
            <p:cNvSpPr/>
            <p:nvPr/>
          </p:nvSpPr>
          <p:spPr>
            <a:xfrm>
              <a:off x="0" y="717686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1622A78A-4921-3446-9D07-061DCA1AD931}"/>
                </a:ext>
              </a:extLst>
            </p:cNvPr>
            <p:cNvSpPr/>
            <p:nvPr/>
          </p:nvSpPr>
          <p:spPr>
            <a:xfrm>
              <a:off x="0" y="754165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F58040FF-7D89-6D41-8577-179D87583C14}"/>
                </a:ext>
              </a:extLst>
            </p:cNvPr>
            <p:cNvSpPr/>
            <p:nvPr/>
          </p:nvSpPr>
          <p:spPr>
            <a:xfrm>
              <a:off x="0" y="790211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28EA6B68-2D49-574D-A71B-BF86E782FDDF}"/>
                </a:ext>
              </a:extLst>
            </p:cNvPr>
            <p:cNvSpPr/>
            <p:nvPr/>
          </p:nvSpPr>
          <p:spPr>
            <a:xfrm>
              <a:off x="0" y="826256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38D89E81-742C-0B4E-871D-9FEE47A74147}"/>
                </a:ext>
              </a:extLst>
            </p:cNvPr>
            <p:cNvSpPr/>
            <p:nvPr/>
          </p:nvSpPr>
          <p:spPr>
            <a:xfrm>
              <a:off x="0" y="862302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6577E23-008D-9841-A535-B4B18EDE82D6}"/>
                </a:ext>
              </a:extLst>
            </p:cNvPr>
            <p:cNvSpPr/>
            <p:nvPr/>
          </p:nvSpPr>
          <p:spPr>
            <a:xfrm>
              <a:off x="0" y="898347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01556508-917B-114B-A344-229393DE2F21}"/>
                </a:ext>
              </a:extLst>
            </p:cNvPr>
            <p:cNvSpPr/>
            <p:nvPr/>
          </p:nvSpPr>
          <p:spPr>
            <a:xfrm>
              <a:off x="0" y="934392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2319C9A5-4910-0C4A-A438-623E08AA90E3}"/>
                </a:ext>
              </a:extLst>
            </p:cNvPr>
            <p:cNvSpPr/>
            <p:nvPr/>
          </p:nvSpPr>
          <p:spPr>
            <a:xfrm>
              <a:off x="0" y="970438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1D9E485C-C35A-A843-B63C-6FD834641A73}"/>
                </a:ext>
              </a:extLst>
            </p:cNvPr>
            <p:cNvSpPr/>
            <p:nvPr/>
          </p:nvSpPr>
          <p:spPr>
            <a:xfrm>
              <a:off x="0" y="1006483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8C018DD2-F7A2-9044-9197-39563945041E}"/>
                </a:ext>
              </a:extLst>
            </p:cNvPr>
            <p:cNvSpPr/>
            <p:nvPr/>
          </p:nvSpPr>
          <p:spPr>
            <a:xfrm>
              <a:off x="0" y="1042963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AC0A15BB-061D-C84C-8FA0-B3C185985C63}"/>
                </a:ext>
              </a:extLst>
            </p:cNvPr>
            <p:cNvSpPr/>
            <p:nvPr/>
          </p:nvSpPr>
          <p:spPr>
            <a:xfrm>
              <a:off x="0" y="1079008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EDD1C70C-E256-1142-8259-7448B83A316A}"/>
                </a:ext>
              </a:extLst>
            </p:cNvPr>
            <p:cNvSpPr/>
            <p:nvPr/>
          </p:nvSpPr>
          <p:spPr>
            <a:xfrm>
              <a:off x="0" y="1115054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AF6983C9-9C49-FD41-996B-6CDF1F2537B3}"/>
                </a:ext>
              </a:extLst>
            </p:cNvPr>
            <p:cNvSpPr/>
            <p:nvPr/>
          </p:nvSpPr>
          <p:spPr>
            <a:xfrm>
              <a:off x="0" y="1151099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B3F6A65B-5DA1-5440-82E5-A7D70A79DD0C}"/>
                </a:ext>
              </a:extLst>
            </p:cNvPr>
            <p:cNvSpPr/>
            <p:nvPr/>
          </p:nvSpPr>
          <p:spPr>
            <a:xfrm>
              <a:off x="0" y="1187144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B56E1389-5761-3E43-8A66-CA6E5393F4E8}"/>
                </a:ext>
              </a:extLst>
            </p:cNvPr>
            <p:cNvSpPr/>
            <p:nvPr/>
          </p:nvSpPr>
          <p:spPr>
            <a:xfrm>
              <a:off x="0" y="1223190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E2A1ECEF-DC82-2D4C-B2DC-CBC16EFF6E7A}"/>
                </a:ext>
              </a:extLst>
            </p:cNvPr>
            <p:cNvSpPr/>
            <p:nvPr/>
          </p:nvSpPr>
          <p:spPr>
            <a:xfrm>
              <a:off x="0" y="1259235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0A43CC12-E17F-F54F-B124-51A7E9AD8E21}"/>
                </a:ext>
              </a:extLst>
            </p:cNvPr>
            <p:cNvSpPr/>
            <p:nvPr/>
          </p:nvSpPr>
          <p:spPr>
            <a:xfrm>
              <a:off x="0" y="129571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59352F14-9F2C-014F-AE40-9DE9FD7C5173}"/>
                </a:ext>
              </a:extLst>
            </p:cNvPr>
            <p:cNvSpPr/>
            <p:nvPr/>
          </p:nvSpPr>
          <p:spPr>
            <a:xfrm>
              <a:off x="0" y="133176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8C4A4E23-FD87-374A-99D5-8E2A1EAE2BD9}"/>
                </a:ext>
              </a:extLst>
            </p:cNvPr>
            <p:cNvSpPr/>
            <p:nvPr/>
          </p:nvSpPr>
          <p:spPr>
            <a:xfrm rot="5400000">
              <a:off x="649149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6C5A7AAE-0234-A646-BEEC-1F941B73D464}"/>
                </a:ext>
              </a:extLst>
            </p:cNvPr>
            <p:cNvSpPr/>
            <p:nvPr/>
          </p:nvSpPr>
          <p:spPr>
            <a:xfrm rot="5400000">
              <a:off x="613104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FD8D4A20-908E-3B47-BD19-2782BA4E30D4}"/>
                </a:ext>
              </a:extLst>
            </p:cNvPr>
            <p:cNvSpPr/>
            <p:nvPr/>
          </p:nvSpPr>
          <p:spPr>
            <a:xfrm rot="5400000">
              <a:off x="577059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8C8845CF-030F-5E4F-84C4-48D903A35D96}"/>
                </a:ext>
              </a:extLst>
            </p:cNvPr>
            <p:cNvSpPr/>
            <p:nvPr/>
          </p:nvSpPr>
          <p:spPr>
            <a:xfrm rot="5400000">
              <a:off x="541013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AE65F3FF-0387-3D45-9C8E-7EEF6F7FC884}"/>
                </a:ext>
              </a:extLst>
            </p:cNvPr>
            <p:cNvSpPr/>
            <p:nvPr/>
          </p:nvSpPr>
          <p:spPr>
            <a:xfrm rot="5400000">
              <a:off x="504534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3EE5EEF1-7FB1-FA49-8153-C6C4D6B82C86}"/>
                </a:ext>
              </a:extLst>
            </p:cNvPr>
            <p:cNvSpPr/>
            <p:nvPr/>
          </p:nvSpPr>
          <p:spPr>
            <a:xfrm rot="5400000">
              <a:off x="46848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B63B8EE1-7F82-2643-B47C-698D6B843E4B}"/>
                </a:ext>
              </a:extLst>
            </p:cNvPr>
            <p:cNvSpPr/>
            <p:nvPr/>
          </p:nvSpPr>
          <p:spPr>
            <a:xfrm rot="5400000">
              <a:off x="43244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F4C81F82-5630-CD48-9C73-001D224029F5}"/>
                </a:ext>
              </a:extLst>
            </p:cNvPr>
            <p:cNvSpPr/>
            <p:nvPr/>
          </p:nvSpPr>
          <p:spPr>
            <a:xfrm rot="5400000">
              <a:off x="39639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9BAB7FF6-E0C6-EC47-B355-454A9744451F}"/>
                </a:ext>
              </a:extLst>
            </p:cNvPr>
            <p:cNvSpPr/>
            <p:nvPr/>
          </p:nvSpPr>
          <p:spPr>
            <a:xfrm rot="5400000">
              <a:off x="36035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871EA53F-2145-1A4A-A6E7-777FF9287F78}"/>
                </a:ext>
              </a:extLst>
            </p:cNvPr>
            <p:cNvSpPr/>
            <p:nvPr/>
          </p:nvSpPr>
          <p:spPr>
            <a:xfrm rot="5400000">
              <a:off x="32430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73855081-A73D-4A44-8AEB-8D5BD2F206B4}"/>
                </a:ext>
              </a:extLst>
            </p:cNvPr>
            <p:cNvSpPr/>
            <p:nvPr/>
          </p:nvSpPr>
          <p:spPr>
            <a:xfrm rot="5400000">
              <a:off x="288261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31A37311-DA06-1941-A00C-55FD19CACF64}"/>
                </a:ext>
              </a:extLst>
            </p:cNvPr>
            <p:cNvSpPr/>
            <p:nvPr/>
          </p:nvSpPr>
          <p:spPr>
            <a:xfrm rot="5400000">
              <a:off x="252216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0C497B6A-D4FA-7347-A72A-0C3293E5D1AC}"/>
                </a:ext>
              </a:extLst>
            </p:cNvPr>
            <p:cNvSpPr/>
            <p:nvPr/>
          </p:nvSpPr>
          <p:spPr>
            <a:xfrm rot="5400000">
              <a:off x="21573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0670FF60-E1FC-2F4C-B984-E4541D2C1FFD}"/>
                </a:ext>
              </a:extLst>
            </p:cNvPr>
            <p:cNvSpPr/>
            <p:nvPr/>
          </p:nvSpPr>
          <p:spPr>
            <a:xfrm rot="5400000">
              <a:off x="17969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CA250DD1-FBFD-5F4F-8994-14C2343706D3}"/>
                </a:ext>
              </a:extLst>
            </p:cNvPr>
            <p:cNvSpPr/>
            <p:nvPr/>
          </p:nvSpPr>
          <p:spPr>
            <a:xfrm rot="5400000">
              <a:off x="14364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BA38016F-4BBD-174F-9321-F76CC30E0702}"/>
                </a:ext>
              </a:extLst>
            </p:cNvPr>
            <p:cNvSpPr/>
            <p:nvPr/>
          </p:nvSpPr>
          <p:spPr>
            <a:xfrm rot="5400000">
              <a:off x="10760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2887536D-4FBE-9B45-8882-A411A1AB0566}"/>
                </a:ext>
              </a:extLst>
            </p:cNvPr>
            <p:cNvSpPr/>
            <p:nvPr/>
          </p:nvSpPr>
          <p:spPr>
            <a:xfrm rot="5400000">
              <a:off x="7155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62A62DC0-5852-AB43-B918-3AC61B7FD82B}"/>
                </a:ext>
              </a:extLst>
            </p:cNvPr>
            <p:cNvSpPr/>
            <p:nvPr/>
          </p:nvSpPr>
          <p:spPr>
            <a:xfrm rot="5400000">
              <a:off x="3550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0BA6621C-AF54-AC4E-9176-C65848AAD152}"/>
                </a:ext>
              </a:extLst>
            </p:cNvPr>
            <p:cNvSpPr/>
            <p:nvPr/>
          </p:nvSpPr>
          <p:spPr>
            <a:xfrm rot="5400000">
              <a:off x="-53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7F2B4C55-33EA-4A4E-BE38-9C1CA5A3FED1}"/>
                </a:ext>
              </a:extLst>
            </p:cNvPr>
            <p:cNvSpPr/>
            <p:nvPr/>
          </p:nvSpPr>
          <p:spPr>
            <a:xfrm rot="5400000">
              <a:off x="-3658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A9034A32-8F4D-D042-A17E-BE49A0702313}"/>
                </a:ext>
              </a:extLst>
            </p:cNvPr>
            <p:cNvSpPr/>
            <p:nvPr/>
          </p:nvSpPr>
          <p:spPr>
            <a:xfrm rot="5400000">
              <a:off x="-7306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5E86B7AB-1150-1A46-B620-E73AB88FEC60}"/>
                </a:ext>
              </a:extLst>
            </p:cNvPr>
            <p:cNvSpPr/>
            <p:nvPr/>
          </p:nvSpPr>
          <p:spPr>
            <a:xfrm rot="5400000">
              <a:off x="-109106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82737585-4702-D444-A311-5E2EAA614E26}"/>
                </a:ext>
              </a:extLst>
            </p:cNvPr>
            <p:cNvSpPr/>
            <p:nvPr/>
          </p:nvSpPr>
          <p:spPr>
            <a:xfrm rot="5400000">
              <a:off x="-145151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022AE0B9-5F75-144A-9C4E-CB7746182DC0}"/>
                </a:ext>
              </a:extLst>
            </p:cNvPr>
            <p:cNvSpPr/>
            <p:nvPr/>
          </p:nvSpPr>
          <p:spPr>
            <a:xfrm rot="5400000">
              <a:off x="-181196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EC4E27C9-FFEA-B041-A248-298EEBF2E448}"/>
                </a:ext>
              </a:extLst>
            </p:cNvPr>
            <p:cNvSpPr/>
            <p:nvPr/>
          </p:nvSpPr>
          <p:spPr>
            <a:xfrm rot="5400000">
              <a:off x="-21724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A25918F5-6566-0E43-9AFB-BF0F7471CFF4}"/>
                </a:ext>
              </a:extLst>
            </p:cNvPr>
            <p:cNvSpPr/>
            <p:nvPr/>
          </p:nvSpPr>
          <p:spPr>
            <a:xfrm rot="5400000">
              <a:off x="-25328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D376A93B-8F2C-D447-A7A4-70A2D51636C2}"/>
                </a:ext>
              </a:extLst>
            </p:cNvPr>
            <p:cNvSpPr/>
            <p:nvPr/>
          </p:nvSpPr>
          <p:spPr>
            <a:xfrm rot="5400000">
              <a:off x="-28933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FFC6CBDB-C514-CF43-9D4C-4FAA9403BA1C}"/>
                </a:ext>
              </a:extLst>
            </p:cNvPr>
            <p:cNvSpPr/>
            <p:nvPr/>
          </p:nvSpPr>
          <p:spPr>
            <a:xfrm rot="5400000">
              <a:off x="-32537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B12984BB-84F3-6041-ABB8-3C5061E497E5}"/>
                </a:ext>
              </a:extLst>
            </p:cNvPr>
            <p:cNvSpPr/>
            <p:nvPr/>
          </p:nvSpPr>
          <p:spPr>
            <a:xfrm rot="5400000">
              <a:off x="-361858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ECCA0F1F-25EA-D544-A5EF-D9FD63E41202}"/>
                </a:ext>
              </a:extLst>
            </p:cNvPr>
            <p:cNvSpPr/>
            <p:nvPr/>
          </p:nvSpPr>
          <p:spPr>
            <a:xfrm rot="5400000">
              <a:off x="-397903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3951F54C-CE1E-6A41-9CD5-7388B264D056}"/>
                </a:ext>
              </a:extLst>
            </p:cNvPr>
            <p:cNvSpPr/>
            <p:nvPr/>
          </p:nvSpPr>
          <p:spPr>
            <a:xfrm rot="5400000">
              <a:off x="-433948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660A0B44-51E2-8C45-8700-90C2F2674D8B}"/>
                </a:ext>
              </a:extLst>
            </p:cNvPr>
            <p:cNvSpPr/>
            <p:nvPr/>
          </p:nvSpPr>
          <p:spPr>
            <a:xfrm rot="5400000">
              <a:off x="-469994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AAAF7440-D61B-884D-854F-E2EE161C340F}"/>
                </a:ext>
              </a:extLst>
            </p:cNvPr>
            <p:cNvSpPr/>
            <p:nvPr/>
          </p:nvSpPr>
          <p:spPr>
            <a:xfrm rot="5400000">
              <a:off x="-50603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C30C0C55-8CAD-064E-BC12-D3247795FE86}"/>
                </a:ext>
              </a:extLst>
            </p:cNvPr>
            <p:cNvSpPr/>
            <p:nvPr/>
          </p:nvSpPr>
          <p:spPr>
            <a:xfrm rot="5400000">
              <a:off x="-54208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108E0A4A-2B5C-CB47-8BE1-5BF7BBE0A9D7}"/>
                </a:ext>
              </a:extLst>
            </p:cNvPr>
            <p:cNvSpPr/>
            <p:nvPr/>
          </p:nvSpPr>
          <p:spPr>
            <a:xfrm rot="5400000">
              <a:off x="-57813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759B5672-6E12-4F44-87AE-686BB38FDF43}"/>
                </a:ext>
              </a:extLst>
            </p:cNvPr>
            <p:cNvSpPr/>
            <p:nvPr/>
          </p:nvSpPr>
          <p:spPr>
            <a:xfrm rot="5400000">
              <a:off x="-61461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F350687D-4CBC-3D44-A50C-AFD55AA3C705}"/>
                </a:ext>
              </a:extLst>
            </p:cNvPr>
            <p:cNvSpPr/>
            <p:nvPr/>
          </p:nvSpPr>
          <p:spPr>
            <a:xfrm rot="5400000">
              <a:off x="-650655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63DBB084-6D78-EF44-9CF9-068232F25F47}"/>
                </a:ext>
              </a:extLst>
            </p:cNvPr>
            <p:cNvSpPr/>
            <p:nvPr/>
          </p:nvSpPr>
          <p:spPr>
            <a:xfrm rot="5400000">
              <a:off x="173224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A187979-BE5E-3F46-8F0D-EAAA0D3CD0E1}"/>
                </a:ext>
              </a:extLst>
            </p:cNvPr>
            <p:cNvSpPr/>
            <p:nvPr/>
          </p:nvSpPr>
          <p:spPr>
            <a:xfrm rot="5400000">
              <a:off x="169620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439CB854-7CED-4144-A6C8-7129E59BADA5}"/>
                </a:ext>
              </a:extLst>
            </p:cNvPr>
            <p:cNvSpPr/>
            <p:nvPr/>
          </p:nvSpPr>
          <p:spPr>
            <a:xfrm rot="5400000">
              <a:off x="166015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97AE3748-9898-ED40-BA1A-C95A21ACF4F3}"/>
                </a:ext>
              </a:extLst>
            </p:cNvPr>
            <p:cNvSpPr/>
            <p:nvPr/>
          </p:nvSpPr>
          <p:spPr>
            <a:xfrm rot="5400000">
              <a:off x="162411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FEC52661-3DDC-7840-ADB5-84008990A208}"/>
                </a:ext>
              </a:extLst>
            </p:cNvPr>
            <p:cNvSpPr/>
            <p:nvPr/>
          </p:nvSpPr>
          <p:spPr>
            <a:xfrm rot="5400000">
              <a:off x="158806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11D8DFBE-DF76-4F41-ADCE-D02AF3952068}"/>
                </a:ext>
              </a:extLst>
            </p:cNvPr>
            <p:cNvSpPr/>
            <p:nvPr/>
          </p:nvSpPr>
          <p:spPr>
            <a:xfrm rot="5400000">
              <a:off x="1551587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AD35B7E4-1152-FA4E-9717-B874BC71211D}"/>
                </a:ext>
              </a:extLst>
            </p:cNvPr>
            <p:cNvSpPr/>
            <p:nvPr/>
          </p:nvSpPr>
          <p:spPr>
            <a:xfrm rot="5400000">
              <a:off x="1515542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AD263F1D-52C5-8940-82E7-60A6DF383B9F}"/>
                </a:ext>
              </a:extLst>
            </p:cNvPr>
            <p:cNvSpPr/>
            <p:nvPr/>
          </p:nvSpPr>
          <p:spPr>
            <a:xfrm rot="5400000">
              <a:off x="147949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06D7B33F-A7D4-C642-B6C5-E8487B04E7EA}"/>
                </a:ext>
              </a:extLst>
            </p:cNvPr>
            <p:cNvSpPr/>
            <p:nvPr/>
          </p:nvSpPr>
          <p:spPr>
            <a:xfrm rot="5400000">
              <a:off x="144345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0E24433C-9F8D-A042-90CE-CBE1733172E9}"/>
                </a:ext>
              </a:extLst>
            </p:cNvPr>
            <p:cNvSpPr/>
            <p:nvPr/>
          </p:nvSpPr>
          <p:spPr>
            <a:xfrm rot="5400000">
              <a:off x="140740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249B6CD-70CA-174D-AA85-8005EB9E7E91}"/>
                </a:ext>
              </a:extLst>
            </p:cNvPr>
            <p:cNvSpPr/>
            <p:nvPr/>
          </p:nvSpPr>
          <p:spPr>
            <a:xfrm rot="5400000">
              <a:off x="137136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73DBDCB2-8CFE-BF43-879F-57085F5BA4E0}"/>
                </a:ext>
              </a:extLst>
            </p:cNvPr>
            <p:cNvSpPr/>
            <p:nvPr/>
          </p:nvSpPr>
          <p:spPr>
            <a:xfrm rot="5400000">
              <a:off x="133531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5693ABE8-4431-1248-B031-711E05C87732}"/>
                </a:ext>
              </a:extLst>
            </p:cNvPr>
            <p:cNvSpPr/>
            <p:nvPr/>
          </p:nvSpPr>
          <p:spPr>
            <a:xfrm rot="5400000">
              <a:off x="129926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267D7DC4-0CE8-C348-92A8-7C2A66E0BBAF}"/>
                </a:ext>
              </a:extLst>
            </p:cNvPr>
            <p:cNvSpPr/>
            <p:nvPr/>
          </p:nvSpPr>
          <p:spPr>
            <a:xfrm rot="5400000">
              <a:off x="126279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64E22688-9F63-DC45-9733-E2D9DF793CED}"/>
                </a:ext>
              </a:extLst>
            </p:cNvPr>
            <p:cNvSpPr/>
            <p:nvPr/>
          </p:nvSpPr>
          <p:spPr>
            <a:xfrm rot="5400000">
              <a:off x="1226744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F5D23D5A-F2EF-E14A-A1FE-E21E8ACBA382}"/>
                </a:ext>
              </a:extLst>
            </p:cNvPr>
            <p:cNvSpPr/>
            <p:nvPr/>
          </p:nvSpPr>
          <p:spPr>
            <a:xfrm rot="5400000">
              <a:off x="1190699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E0A25594-D945-F846-9C7B-CEF358EA7D83}"/>
                </a:ext>
              </a:extLst>
            </p:cNvPr>
            <p:cNvSpPr/>
            <p:nvPr/>
          </p:nvSpPr>
          <p:spPr>
            <a:xfrm rot="5400000">
              <a:off x="1154653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D20A05D8-FAC4-4E4F-809D-16590D1245D1}"/>
                </a:ext>
              </a:extLst>
            </p:cNvPr>
            <p:cNvSpPr/>
            <p:nvPr/>
          </p:nvSpPr>
          <p:spPr>
            <a:xfrm rot="5400000">
              <a:off x="111860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4C596366-824F-4440-8D96-63EB6B513149}"/>
                </a:ext>
              </a:extLst>
            </p:cNvPr>
            <p:cNvSpPr/>
            <p:nvPr/>
          </p:nvSpPr>
          <p:spPr>
            <a:xfrm rot="5400000">
              <a:off x="108256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9966A841-130E-FC4D-889A-A4E8F141AB1B}"/>
                </a:ext>
              </a:extLst>
            </p:cNvPr>
            <p:cNvSpPr/>
            <p:nvPr/>
          </p:nvSpPr>
          <p:spPr>
            <a:xfrm rot="5400000">
              <a:off x="104651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073F932E-FED2-BF44-A82B-E391BF701496}"/>
                </a:ext>
              </a:extLst>
            </p:cNvPr>
            <p:cNvSpPr/>
            <p:nvPr/>
          </p:nvSpPr>
          <p:spPr>
            <a:xfrm rot="5400000">
              <a:off x="101047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CE5B6BD1-D5A3-0D40-8B32-CCA2BBBD923E}"/>
                </a:ext>
              </a:extLst>
            </p:cNvPr>
            <p:cNvSpPr/>
            <p:nvPr/>
          </p:nvSpPr>
          <p:spPr>
            <a:xfrm rot="5400000">
              <a:off x="973992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4DB50593-B5FC-D74B-B2EC-86B4969BE235}"/>
                </a:ext>
              </a:extLst>
            </p:cNvPr>
            <p:cNvSpPr/>
            <p:nvPr/>
          </p:nvSpPr>
          <p:spPr>
            <a:xfrm rot="5400000">
              <a:off x="937947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82268F31-7789-3C4D-A9CF-9ABF2783683C}"/>
                </a:ext>
              </a:extLst>
            </p:cNvPr>
            <p:cNvSpPr/>
            <p:nvPr/>
          </p:nvSpPr>
          <p:spPr>
            <a:xfrm rot="5400000">
              <a:off x="901901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D38829D5-4B68-AD42-9F66-C88A5FCA4DE1}"/>
                </a:ext>
              </a:extLst>
            </p:cNvPr>
            <p:cNvSpPr/>
            <p:nvPr/>
          </p:nvSpPr>
          <p:spPr>
            <a:xfrm rot="5400000">
              <a:off x="865856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D87BC6A2-F362-A349-93AC-8EEBDE0BA4F6}"/>
                </a:ext>
              </a:extLst>
            </p:cNvPr>
            <p:cNvSpPr/>
            <p:nvPr/>
          </p:nvSpPr>
          <p:spPr>
            <a:xfrm rot="5400000">
              <a:off x="82981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9006DDD4-47A5-2545-AE96-62917C214A20}"/>
                </a:ext>
              </a:extLst>
            </p:cNvPr>
            <p:cNvSpPr/>
            <p:nvPr/>
          </p:nvSpPr>
          <p:spPr>
            <a:xfrm rot="5400000">
              <a:off x="79376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7A9EDF94-82C3-0044-9F10-976613266176}"/>
                </a:ext>
              </a:extLst>
            </p:cNvPr>
            <p:cNvSpPr/>
            <p:nvPr/>
          </p:nvSpPr>
          <p:spPr>
            <a:xfrm rot="5400000">
              <a:off x="757720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6874DE33-A99B-5543-BED2-59F3F281B905}"/>
                </a:ext>
              </a:extLst>
            </p:cNvPr>
            <p:cNvSpPr/>
            <p:nvPr/>
          </p:nvSpPr>
          <p:spPr>
            <a:xfrm rot="5400000">
              <a:off x="72124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B152584B-13FF-434C-84FF-E0CCC191DCFA}"/>
                </a:ext>
              </a:extLst>
            </p:cNvPr>
            <p:cNvSpPr/>
            <p:nvPr/>
          </p:nvSpPr>
          <p:spPr>
            <a:xfrm rot="5400000">
              <a:off x="685195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06E7A98B-FC0A-7842-9192-A2EEB88E50E7}"/>
              </a:ext>
            </a:extLst>
          </p:cNvPr>
          <p:cNvSpPr/>
          <p:nvPr/>
        </p:nvSpPr>
        <p:spPr>
          <a:xfrm>
            <a:off x="1860338" y="2573929"/>
            <a:ext cx="20705372" cy="109854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5B6C8900-184D-994D-B071-B8B00C438166}"/>
              </a:ext>
            </a:extLst>
          </p:cNvPr>
          <p:cNvSpPr txBox="1"/>
          <p:nvPr/>
        </p:nvSpPr>
        <p:spPr>
          <a:xfrm>
            <a:off x="3019401" y="2835478"/>
            <a:ext cx="140972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3. การพัฒนาคุณภาพชีวิตผู้สูงอายุ</a:t>
            </a:r>
          </a:p>
        </p:txBody>
      </p:sp>
      <p:pic>
        <p:nvPicPr>
          <p:cNvPr id="124" name="รูปภาพ 1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394" y="12495530"/>
            <a:ext cx="679530" cy="923243"/>
          </a:xfrm>
          <a:prstGeom prst="rect">
            <a:avLst/>
          </a:prstGeom>
        </p:spPr>
      </p:pic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103352"/>
              </p:ext>
            </p:extLst>
          </p:nvPr>
        </p:nvGraphicFramePr>
        <p:xfrm>
          <a:off x="3128669" y="5404149"/>
          <a:ext cx="18547159" cy="7876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1480"/>
                <a:gridCol w="2649595"/>
                <a:gridCol w="3285497"/>
                <a:gridCol w="3391480"/>
                <a:gridCol w="3015933"/>
                <a:gridCol w="2813174"/>
              </a:tblGrid>
              <a:tr h="4693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ภารกิจ</a:t>
                      </a:r>
                      <a:endParaRPr lang="en-US" sz="23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40033" marR="140033" marT="0" marB="0" anchor="ctr"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บุคลากรที่เกี่ยวข้อง</a:t>
                      </a:r>
                      <a:endParaRPr lang="en-US" sz="23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40033" marR="140033" marT="0" marB="0" anchor="ctr"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สมรรถนะที่ต้องการ</a:t>
                      </a:r>
                      <a:endParaRPr lang="en-US" sz="23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40033" marR="140033" marT="0" marB="0" anchor="ctr">
                    <a:solidFill>
                      <a:schemeClr val="accent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แผนการดำเนินงาน</a:t>
                      </a:r>
                      <a:endParaRPr lang="en-US" sz="23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40033" marR="140033" marT="0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8480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 2562</a:t>
                      </a:r>
                      <a:endParaRPr lang="en-US" sz="23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40033" marR="140033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3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 2563</a:t>
                      </a:r>
                      <a:endParaRPr lang="en-US" sz="23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40033" marR="140033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 2564</a:t>
                      </a:r>
                      <a:endParaRPr lang="en-US" sz="23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40033" marR="140033" marT="0" marB="0">
                    <a:solidFill>
                      <a:schemeClr val="accent4"/>
                    </a:solidFill>
                  </a:tcPr>
                </a:tc>
              </a:tr>
              <a:tr h="2221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การส่งเสริม</a:t>
                      </a:r>
                      <a:r>
                        <a:rPr lang="th-TH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และสร้างวินัยการออม</a:t>
                      </a:r>
                      <a:endParaRPr lang="en-US" sz="23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3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40033" marR="140033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3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-บุคลากรของสำนักการศึกษา</a:t>
                      </a:r>
                      <a:endParaRPr lang="en-US" sz="23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3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3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40033" marR="140033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  <a:r>
                        <a:rPr lang="th-TH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ของประชากรอายุ     ๓๐-๕๙ ปที่มีหลักประกันยามชราภาพ</a:t>
                      </a:r>
                      <a:r>
                        <a:rPr lang="th-TH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อย่างเป็นทางการ</a:t>
                      </a:r>
                      <a:endParaRPr lang="en-US" sz="23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40033" marR="140033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กิจกรรมจัดทำแบบสำรวจข้อมูลหลักประกันยามชราภาพ              </a:t>
                      </a:r>
                      <a:r>
                        <a:rPr lang="th-TH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อย่างเป็นทางการ</a:t>
                      </a:r>
                      <a:endParaRPr lang="en-US" sz="23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3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40033" marR="140033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3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40033" marR="140033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3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40033" marR="140033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946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3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40033" marR="140033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3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-บุคลากรของสำนักการศึกษา</a:t>
                      </a:r>
                      <a:endParaRPr lang="en-US" sz="23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3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-ข้าราชการครูและบุคลากรทางการศึกษากรุงเทพมหานคร</a:t>
                      </a:r>
                      <a:endParaRPr lang="en-US" sz="23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3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3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3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40033" marR="140033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  <a:r>
                        <a:rPr lang="th-TH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ของประชากรอายุ    ๓๐-๕๙ ป ที่มีหลักประกัน  ยามชราภาพ</a:t>
                      </a:r>
                      <a:r>
                        <a:rPr lang="th-TH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อย่างเป็นทางการ</a:t>
                      </a:r>
                      <a:endParaRPr lang="en-US" sz="23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40033" marR="140033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3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40033" marR="140033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กิจกรรมจัดทำแบบสำรวจข้อมูลหลักประกันยามชราภาพ </a:t>
                      </a:r>
                      <a:r>
                        <a:rPr lang="th-TH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อย่างเป็น</a:t>
                      </a:r>
                      <a:br>
                        <a:rPr lang="th-TH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ทางการ</a:t>
                      </a:r>
                      <a:endParaRPr lang="en-US" sz="23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3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40033" marR="140033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กิจกรรมจัดทำแบบสำรวจข้อมูลหลักประกัน</a:t>
                      </a:r>
                      <a:r>
                        <a:rPr lang="th-TH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ยามชราภาพอย่างเป็น</a:t>
                      </a:r>
                      <a:br>
                        <a:rPr lang="th-TH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ทางการ</a:t>
                      </a:r>
                      <a:endParaRPr lang="en-US" sz="23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3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40033" marR="140033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3921799B-6C9F-EF4D-ABF7-94E9B0ED9F82}"/>
              </a:ext>
            </a:extLst>
          </p:cNvPr>
          <p:cNvSpPr txBox="1"/>
          <p:nvPr/>
        </p:nvSpPr>
        <p:spPr>
          <a:xfrm>
            <a:off x="3384561" y="4277294"/>
            <a:ext cx="17608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th-TH" sz="5400" b="1" dirty="0" smtClean="0">
                <a:solidFill>
                  <a:schemeClr val="bg1"/>
                </a:solidFill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แผนพัฒนา</a:t>
            </a:r>
            <a:r>
              <a:rPr lang="th-TH" sz="5400" b="1" dirty="0">
                <a:solidFill>
                  <a:schemeClr val="bg1"/>
                </a:solidFill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กำลังคนด้านผู้สูงอายุ ของสำนัก</a:t>
            </a:r>
            <a:r>
              <a:rPr lang="th-TH" sz="5400" b="1" dirty="0" smtClean="0">
                <a:solidFill>
                  <a:schemeClr val="bg1"/>
                </a:solidFill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การศึกษา (ต่อ)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26" name="TextBox 112">
            <a:extLst>
              <a:ext uri="{FF2B5EF4-FFF2-40B4-BE49-F238E27FC236}">
                <a16:creationId xmlns:a16="http://schemas.microsoft.com/office/drawing/2014/main" xmlns="" id="{3B6C6C4D-6A9B-284B-8302-46856812664D}"/>
              </a:ext>
            </a:extLst>
          </p:cNvPr>
          <p:cNvSpPr txBox="1"/>
          <p:nvPr/>
        </p:nvSpPr>
        <p:spPr>
          <a:xfrm>
            <a:off x="1743728" y="-13548"/>
            <a:ext cx="217076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2.1 </a:t>
            </a:r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ผลการดำเนินการตามข้อเสนอแนะของผู้ตรวจราชการในการตรวจราชการประจำปี งบประมาณ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พ.ศ.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2562</a:t>
            </a:r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รอบที่ 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</a:t>
            </a:r>
            <a:endParaRPr lang="th-TH" sz="6600" b="1" dirty="0">
              <a:solidFill>
                <a:schemeClr val="accent1">
                  <a:lumMod val="75000"/>
                  <a:lumOff val="25000"/>
                </a:schemeClr>
              </a:solidFill>
              <a:effectLst>
                <a:glow rad="2540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056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AF569B1-7FB2-684B-9150-8CBD03DB83EF}"/>
              </a:ext>
            </a:extLst>
          </p:cNvPr>
          <p:cNvGrpSpPr/>
          <p:nvPr/>
        </p:nvGrpSpPr>
        <p:grpSpPr>
          <a:xfrm>
            <a:off x="0" y="-2"/>
            <a:ext cx="24377650" cy="13716004"/>
            <a:chOff x="0" y="-2"/>
            <a:chExt cx="24377650" cy="137160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5E05300-EE2C-754C-9495-B8827387D294}"/>
                </a:ext>
              </a:extLst>
            </p:cNvPr>
            <p:cNvGrpSpPr/>
            <p:nvPr/>
          </p:nvGrpSpPr>
          <p:grpSpPr>
            <a:xfrm>
              <a:off x="0" y="-2"/>
              <a:ext cx="24377650" cy="13716003"/>
              <a:chOff x="0" y="-1"/>
              <a:chExt cx="24377650" cy="12191002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2949FB38-9920-9A40-BFB4-1B241A81DA7E}"/>
                  </a:ext>
                </a:extLst>
              </p:cNvPr>
              <p:cNvSpPr/>
              <p:nvPr/>
            </p:nvSpPr>
            <p:spPr>
              <a:xfrm>
                <a:off x="0" y="-1"/>
                <a:ext cx="24377650" cy="60955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AF0CAF8E-DFF4-6648-BEE4-0FF367B11FCB}"/>
                  </a:ext>
                </a:extLst>
              </p:cNvPr>
              <p:cNvSpPr/>
              <p:nvPr/>
            </p:nvSpPr>
            <p:spPr>
              <a:xfrm>
                <a:off x="0" y="6095500"/>
                <a:ext cx="24377650" cy="6095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077EFA2-EB6A-734D-B530-52239F018B99}"/>
                </a:ext>
              </a:extLst>
            </p:cNvPr>
            <p:cNvSpPr/>
            <p:nvPr/>
          </p:nvSpPr>
          <p:spPr>
            <a:xfrm>
              <a:off x="0" y="3195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ADB051D-15EA-7D4C-98BC-69CDFDF010CF}"/>
                </a:ext>
              </a:extLst>
            </p:cNvPr>
            <p:cNvSpPr/>
            <p:nvPr/>
          </p:nvSpPr>
          <p:spPr>
            <a:xfrm>
              <a:off x="0" y="6800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418B84C-7CBB-3E42-8294-B5D1D6C8ECC9}"/>
                </a:ext>
              </a:extLst>
            </p:cNvPr>
            <p:cNvSpPr/>
            <p:nvPr/>
          </p:nvSpPr>
          <p:spPr>
            <a:xfrm>
              <a:off x="0" y="104046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A9DFBCB-BE0A-3C4D-BDDE-6D7F959CA4D2}"/>
                </a:ext>
              </a:extLst>
            </p:cNvPr>
            <p:cNvSpPr/>
            <p:nvPr/>
          </p:nvSpPr>
          <p:spPr>
            <a:xfrm>
              <a:off x="0" y="140091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D0D55EA-FA72-024B-9F86-016D85DC4EB4}"/>
                </a:ext>
              </a:extLst>
            </p:cNvPr>
            <p:cNvSpPr/>
            <p:nvPr/>
          </p:nvSpPr>
          <p:spPr>
            <a:xfrm>
              <a:off x="0" y="176571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E0227C2E-FC83-CA47-BAF5-7D81DF33DA7C}"/>
                </a:ext>
              </a:extLst>
            </p:cNvPr>
            <p:cNvSpPr/>
            <p:nvPr/>
          </p:nvSpPr>
          <p:spPr>
            <a:xfrm>
              <a:off x="0" y="212616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A879737A-7422-BB4F-A4E9-6BBB874B7000}"/>
                </a:ext>
              </a:extLst>
            </p:cNvPr>
            <p:cNvSpPr/>
            <p:nvPr/>
          </p:nvSpPr>
          <p:spPr>
            <a:xfrm>
              <a:off x="0" y="248661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A9CEF8C-AA6D-664B-9001-1C307C21C7D1}"/>
                </a:ext>
              </a:extLst>
            </p:cNvPr>
            <p:cNvSpPr/>
            <p:nvPr/>
          </p:nvSpPr>
          <p:spPr>
            <a:xfrm>
              <a:off x="0" y="284707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4017178-E08C-DD4E-AFAB-A3533CB9B982}"/>
                </a:ext>
              </a:extLst>
            </p:cNvPr>
            <p:cNvSpPr/>
            <p:nvPr/>
          </p:nvSpPr>
          <p:spPr>
            <a:xfrm>
              <a:off x="0" y="320752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73975C1-65BF-B941-906D-5823C370E43A}"/>
                </a:ext>
              </a:extLst>
            </p:cNvPr>
            <p:cNvSpPr/>
            <p:nvPr/>
          </p:nvSpPr>
          <p:spPr>
            <a:xfrm>
              <a:off x="0" y="356798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0867923-2B3F-DB49-994C-0A218DBBDF98}"/>
                </a:ext>
              </a:extLst>
            </p:cNvPr>
            <p:cNvSpPr/>
            <p:nvPr/>
          </p:nvSpPr>
          <p:spPr>
            <a:xfrm>
              <a:off x="0" y="392843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32B1634-B72D-7348-8D72-FBD9C5499AC4}"/>
                </a:ext>
              </a:extLst>
            </p:cNvPr>
            <p:cNvSpPr/>
            <p:nvPr/>
          </p:nvSpPr>
          <p:spPr>
            <a:xfrm>
              <a:off x="0" y="428888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7857FF1-203F-974D-9C72-9EDD42EBDA67}"/>
                </a:ext>
              </a:extLst>
            </p:cNvPr>
            <p:cNvSpPr/>
            <p:nvPr/>
          </p:nvSpPr>
          <p:spPr>
            <a:xfrm>
              <a:off x="0" y="465368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804AB37-9CB2-C94B-A840-AE9E5BC1C334}"/>
                </a:ext>
              </a:extLst>
            </p:cNvPr>
            <p:cNvSpPr/>
            <p:nvPr/>
          </p:nvSpPr>
          <p:spPr>
            <a:xfrm>
              <a:off x="0" y="501413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AB8E0A9-3A88-7348-9559-0E27FA49D2EA}"/>
                </a:ext>
              </a:extLst>
            </p:cNvPr>
            <p:cNvSpPr/>
            <p:nvPr/>
          </p:nvSpPr>
          <p:spPr>
            <a:xfrm>
              <a:off x="0" y="537459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1E33237-30CF-2146-B93F-D540734D7304}"/>
                </a:ext>
              </a:extLst>
            </p:cNvPr>
            <p:cNvSpPr/>
            <p:nvPr/>
          </p:nvSpPr>
          <p:spPr>
            <a:xfrm>
              <a:off x="0" y="573504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27AB700-E751-7047-B063-646D5827B46A}"/>
                </a:ext>
              </a:extLst>
            </p:cNvPr>
            <p:cNvSpPr/>
            <p:nvPr/>
          </p:nvSpPr>
          <p:spPr>
            <a:xfrm>
              <a:off x="0" y="609550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F808D13-A8B5-6547-B668-586771637324}"/>
                </a:ext>
              </a:extLst>
            </p:cNvPr>
            <p:cNvSpPr/>
            <p:nvPr/>
          </p:nvSpPr>
          <p:spPr>
            <a:xfrm>
              <a:off x="0" y="645595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4767206D-8AA8-1840-A5F4-627CE7445023}"/>
                </a:ext>
              </a:extLst>
            </p:cNvPr>
            <p:cNvSpPr/>
            <p:nvPr/>
          </p:nvSpPr>
          <p:spPr>
            <a:xfrm>
              <a:off x="0" y="681640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4CCAC9A-AD5A-5441-94F7-3264406C808D}"/>
                </a:ext>
              </a:extLst>
            </p:cNvPr>
            <p:cNvSpPr/>
            <p:nvPr/>
          </p:nvSpPr>
          <p:spPr>
            <a:xfrm>
              <a:off x="0" y="717686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1622A78A-4921-3446-9D07-061DCA1AD931}"/>
                </a:ext>
              </a:extLst>
            </p:cNvPr>
            <p:cNvSpPr/>
            <p:nvPr/>
          </p:nvSpPr>
          <p:spPr>
            <a:xfrm>
              <a:off x="0" y="754165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F58040FF-7D89-6D41-8577-179D87583C14}"/>
                </a:ext>
              </a:extLst>
            </p:cNvPr>
            <p:cNvSpPr/>
            <p:nvPr/>
          </p:nvSpPr>
          <p:spPr>
            <a:xfrm>
              <a:off x="0" y="790211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28EA6B68-2D49-574D-A71B-BF86E782FDDF}"/>
                </a:ext>
              </a:extLst>
            </p:cNvPr>
            <p:cNvSpPr/>
            <p:nvPr/>
          </p:nvSpPr>
          <p:spPr>
            <a:xfrm>
              <a:off x="0" y="826256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38D89E81-742C-0B4E-871D-9FEE47A74147}"/>
                </a:ext>
              </a:extLst>
            </p:cNvPr>
            <p:cNvSpPr/>
            <p:nvPr/>
          </p:nvSpPr>
          <p:spPr>
            <a:xfrm>
              <a:off x="0" y="862302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6577E23-008D-9841-A535-B4B18EDE82D6}"/>
                </a:ext>
              </a:extLst>
            </p:cNvPr>
            <p:cNvSpPr/>
            <p:nvPr/>
          </p:nvSpPr>
          <p:spPr>
            <a:xfrm>
              <a:off x="0" y="898347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01556508-917B-114B-A344-229393DE2F21}"/>
                </a:ext>
              </a:extLst>
            </p:cNvPr>
            <p:cNvSpPr/>
            <p:nvPr/>
          </p:nvSpPr>
          <p:spPr>
            <a:xfrm>
              <a:off x="0" y="934392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2319C9A5-4910-0C4A-A438-623E08AA90E3}"/>
                </a:ext>
              </a:extLst>
            </p:cNvPr>
            <p:cNvSpPr/>
            <p:nvPr/>
          </p:nvSpPr>
          <p:spPr>
            <a:xfrm>
              <a:off x="0" y="970438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1D9E485C-C35A-A843-B63C-6FD834641A73}"/>
                </a:ext>
              </a:extLst>
            </p:cNvPr>
            <p:cNvSpPr/>
            <p:nvPr/>
          </p:nvSpPr>
          <p:spPr>
            <a:xfrm>
              <a:off x="0" y="1006483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8C018DD2-F7A2-9044-9197-39563945041E}"/>
                </a:ext>
              </a:extLst>
            </p:cNvPr>
            <p:cNvSpPr/>
            <p:nvPr/>
          </p:nvSpPr>
          <p:spPr>
            <a:xfrm>
              <a:off x="0" y="1042963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AC0A15BB-061D-C84C-8FA0-B3C185985C63}"/>
                </a:ext>
              </a:extLst>
            </p:cNvPr>
            <p:cNvSpPr/>
            <p:nvPr/>
          </p:nvSpPr>
          <p:spPr>
            <a:xfrm>
              <a:off x="0" y="1079008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EDD1C70C-E256-1142-8259-7448B83A316A}"/>
                </a:ext>
              </a:extLst>
            </p:cNvPr>
            <p:cNvSpPr/>
            <p:nvPr/>
          </p:nvSpPr>
          <p:spPr>
            <a:xfrm>
              <a:off x="0" y="1115054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AF6983C9-9C49-FD41-996B-6CDF1F2537B3}"/>
                </a:ext>
              </a:extLst>
            </p:cNvPr>
            <p:cNvSpPr/>
            <p:nvPr/>
          </p:nvSpPr>
          <p:spPr>
            <a:xfrm>
              <a:off x="0" y="1151099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B3F6A65B-5DA1-5440-82E5-A7D70A79DD0C}"/>
                </a:ext>
              </a:extLst>
            </p:cNvPr>
            <p:cNvSpPr/>
            <p:nvPr/>
          </p:nvSpPr>
          <p:spPr>
            <a:xfrm>
              <a:off x="0" y="1187144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B56E1389-5761-3E43-8A66-CA6E5393F4E8}"/>
                </a:ext>
              </a:extLst>
            </p:cNvPr>
            <p:cNvSpPr/>
            <p:nvPr/>
          </p:nvSpPr>
          <p:spPr>
            <a:xfrm>
              <a:off x="0" y="1223190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E2A1ECEF-DC82-2D4C-B2DC-CBC16EFF6E7A}"/>
                </a:ext>
              </a:extLst>
            </p:cNvPr>
            <p:cNvSpPr/>
            <p:nvPr/>
          </p:nvSpPr>
          <p:spPr>
            <a:xfrm>
              <a:off x="0" y="1259235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0A43CC12-E17F-F54F-B124-51A7E9AD8E21}"/>
                </a:ext>
              </a:extLst>
            </p:cNvPr>
            <p:cNvSpPr/>
            <p:nvPr/>
          </p:nvSpPr>
          <p:spPr>
            <a:xfrm>
              <a:off x="0" y="129571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59352F14-9F2C-014F-AE40-9DE9FD7C5173}"/>
                </a:ext>
              </a:extLst>
            </p:cNvPr>
            <p:cNvSpPr/>
            <p:nvPr/>
          </p:nvSpPr>
          <p:spPr>
            <a:xfrm>
              <a:off x="0" y="133176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8C4A4E23-FD87-374A-99D5-8E2A1EAE2BD9}"/>
                </a:ext>
              </a:extLst>
            </p:cNvPr>
            <p:cNvSpPr/>
            <p:nvPr/>
          </p:nvSpPr>
          <p:spPr>
            <a:xfrm rot="5400000">
              <a:off x="649149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6C5A7AAE-0234-A646-BEEC-1F941B73D464}"/>
                </a:ext>
              </a:extLst>
            </p:cNvPr>
            <p:cNvSpPr/>
            <p:nvPr/>
          </p:nvSpPr>
          <p:spPr>
            <a:xfrm rot="5400000">
              <a:off x="613104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FD8D4A20-908E-3B47-BD19-2782BA4E30D4}"/>
                </a:ext>
              </a:extLst>
            </p:cNvPr>
            <p:cNvSpPr/>
            <p:nvPr/>
          </p:nvSpPr>
          <p:spPr>
            <a:xfrm rot="5400000">
              <a:off x="577059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8C8845CF-030F-5E4F-84C4-48D903A35D96}"/>
                </a:ext>
              </a:extLst>
            </p:cNvPr>
            <p:cNvSpPr/>
            <p:nvPr/>
          </p:nvSpPr>
          <p:spPr>
            <a:xfrm rot="5400000">
              <a:off x="541013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AE65F3FF-0387-3D45-9C8E-7EEF6F7FC884}"/>
                </a:ext>
              </a:extLst>
            </p:cNvPr>
            <p:cNvSpPr/>
            <p:nvPr/>
          </p:nvSpPr>
          <p:spPr>
            <a:xfrm rot="5400000">
              <a:off x="504534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3EE5EEF1-7FB1-FA49-8153-C6C4D6B82C86}"/>
                </a:ext>
              </a:extLst>
            </p:cNvPr>
            <p:cNvSpPr/>
            <p:nvPr/>
          </p:nvSpPr>
          <p:spPr>
            <a:xfrm rot="5400000">
              <a:off x="46848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B63B8EE1-7F82-2643-B47C-698D6B843E4B}"/>
                </a:ext>
              </a:extLst>
            </p:cNvPr>
            <p:cNvSpPr/>
            <p:nvPr/>
          </p:nvSpPr>
          <p:spPr>
            <a:xfrm rot="5400000">
              <a:off x="43244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F4C81F82-5630-CD48-9C73-001D224029F5}"/>
                </a:ext>
              </a:extLst>
            </p:cNvPr>
            <p:cNvSpPr/>
            <p:nvPr/>
          </p:nvSpPr>
          <p:spPr>
            <a:xfrm rot="5400000">
              <a:off x="39639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9BAB7FF6-E0C6-EC47-B355-454A9744451F}"/>
                </a:ext>
              </a:extLst>
            </p:cNvPr>
            <p:cNvSpPr/>
            <p:nvPr/>
          </p:nvSpPr>
          <p:spPr>
            <a:xfrm rot="5400000">
              <a:off x="36035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871EA53F-2145-1A4A-A6E7-777FF9287F78}"/>
                </a:ext>
              </a:extLst>
            </p:cNvPr>
            <p:cNvSpPr/>
            <p:nvPr/>
          </p:nvSpPr>
          <p:spPr>
            <a:xfrm rot="5400000">
              <a:off x="32430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73855081-A73D-4A44-8AEB-8D5BD2F206B4}"/>
                </a:ext>
              </a:extLst>
            </p:cNvPr>
            <p:cNvSpPr/>
            <p:nvPr/>
          </p:nvSpPr>
          <p:spPr>
            <a:xfrm rot="5400000">
              <a:off x="288261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31A37311-DA06-1941-A00C-55FD19CACF64}"/>
                </a:ext>
              </a:extLst>
            </p:cNvPr>
            <p:cNvSpPr/>
            <p:nvPr/>
          </p:nvSpPr>
          <p:spPr>
            <a:xfrm rot="5400000">
              <a:off x="252216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0C497B6A-D4FA-7347-A72A-0C3293E5D1AC}"/>
                </a:ext>
              </a:extLst>
            </p:cNvPr>
            <p:cNvSpPr/>
            <p:nvPr/>
          </p:nvSpPr>
          <p:spPr>
            <a:xfrm rot="5400000">
              <a:off x="21573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0670FF60-E1FC-2F4C-B984-E4541D2C1FFD}"/>
                </a:ext>
              </a:extLst>
            </p:cNvPr>
            <p:cNvSpPr/>
            <p:nvPr/>
          </p:nvSpPr>
          <p:spPr>
            <a:xfrm rot="5400000">
              <a:off x="17969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CA250DD1-FBFD-5F4F-8994-14C2343706D3}"/>
                </a:ext>
              </a:extLst>
            </p:cNvPr>
            <p:cNvSpPr/>
            <p:nvPr/>
          </p:nvSpPr>
          <p:spPr>
            <a:xfrm rot="5400000">
              <a:off x="14364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BA38016F-4BBD-174F-9321-F76CC30E0702}"/>
                </a:ext>
              </a:extLst>
            </p:cNvPr>
            <p:cNvSpPr/>
            <p:nvPr/>
          </p:nvSpPr>
          <p:spPr>
            <a:xfrm rot="5400000">
              <a:off x="10760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2887536D-4FBE-9B45-8882-A411A1AB0566}"/>
                </a:ext>
              </a:extLst>
            </p:cNvPr>
            <p:cNvSpPr/>
            <p:nvPr/>
          </p:nvSpPr>
          <p:spPr>
            <a:xfrm rot="5400000">
              <a:off x="7155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62A62DC0-5852-AB43-B918-3AC61B7FD82B}"/>
                </a:ext>
              </a:extLst>
            </p:cNvPr>
            <p:cNvSpPr/>
            <p:nvPr/>
          </p:nvSpPr>
          <p:spPr>
            <a:xfrm rot="5400000">
              <a:off x="3550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0BA6621C-AF54-AC4E-9176-C65848AAD152}"/>
                </a:ext>
              </a:extLst>
            </p:cNvPr>
            <p:cNvSpPr/>
            <p:nvPr/>
          </p:nvSpPr>
          <p:spPr>
            <a:xfrm rot="5400000">
              <a:off x="-53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7F2B4C55-33EA-4A4E-BE38-9C1CA5A3FED1}"/>
                </a:ext>
              </a:extLst>
            </p:cNvPr>
            <p:cNvSpPr/>
            <p:nvPr/>
          </p:nvSpPr>
          <p:spPr>
            <a:xfrm rot="5400000">
              <a:off x="-3658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A9034A32-8F4D-D042-A17E-BE49A0702313}"/>
                </a:ext>
              </a:extLst>
            </p:cNvPr>
            <p:cNvSpPr/>
            <p:nvPr/>
          </p:nvSpPr>
          <p:spPr>
            <a:xfrm rot="5400000">
              <a:off x="-7306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5E86B7AB-1150-1A46-B620-E73AB88FEC60}"/>
                </a:ext>
              </a:extLst>
            </p:cNvPr>
            <p:cNvSpPr/>
            <p:nvPr/>
          </p:nvSpPr>
          <p:spPr>
            <a:xfrm rot="5400000">
              <a:off x="-109106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82737585-4702-D444-A311-5E2EAA614E26}"/>
                </a:ext>
              </a:extLst>
            </p:cNvPr>
            <p:cNvSpPr/>
            <p:nvPr/>
          </p:nvSpPr>
          <p:spPr>
            <a:xfrm rot="5400000">
              <a:off x="-145151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022AE0B9-5F75-144A-9C4E-CB7746182DC0}"/>
                </a:ext>
              </a:extLst>
            </p:cNvPr>
            <p:cNvSpPr/>
            <p:nvPr/>
          </p:nvSpPr>
          <p:spPr>
            <a:xfrm rot="5400000">
              <a:off x="-181196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EC4E27C9-FFEA-B041-A248-298EEBF2E448}"/>
                </a:ext>
              </a:extLst>
            </p:cNvPr>
            <p:cNvSpPr/>
            <p:nvPr/>
          </p:nvSpPr>
          <p:spPr>
            <a:xfrm rot="5400000">
              <a:off x="-21724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A25918F5-6566-0E43-9AFB-BF0F7471CFF4}"/>
                </a:ext>
              </a:extLst>
            </p:cNvPr>
            <p:cNvSpPr/>
            <p:nvPr/>
          </p:nvSpPr>
          <p:spPr>
            <a:xfrm rot="5400000">
              <a:off x="-25328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D376A93B-8F2C-D447-A7A4-70A2D51636C2}"/>
                </a:ext>
              </a:extLst>
            </p:cNvPr>
            <p:cNvSpPr/>
            <p:nvPr/>
          </p:nvSpPr>
          <p:spPr>
            <a:xfrm rot="5400000">
              <a:off x="-28933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FFC6CBDB-C514-CF43-9D4C-4FAA9403BA1C}"/>
                </a:ext>
              </a:extLst>
            </p:cNvPr>
            <p:cNvSpPr/>
            <p:nvPr/>
          </p:nvSpPr>
          <p:spPr>
            <a:xfrm rot="5400000">
              <a:off x="-32537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B12984BB-84F3-6041-ABB8-3C5061E497E5}"/>
                </a:ext>
              </a:extLst>
            </p:cNvPr>
            <p:cNvSpPr/>
            <p:nvPr/>
          </p:nvSpPr>
          <p:spPr>
            <a:xfrm rot="5400000">
              <a:off x="-361858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ECCA0F1F-25EA-D544-A5EF-D9FD63E41202}"/>
                </a:ext>
              </a:extLst>
            </p:cNvPr>
            <p:cNvSpPr/>
            <p:nvPr/>
          </p:nvSpPr>
          <p:spPr>
            <a:xfrm rot="5400000">
              <a:off x="-397903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3951F54C-CE1E-6A41-9CD5-7388B264D056}"/>
                </a:ext>
              </a:extLst>
            </p:cNvPr>
            <p:cNvSpPr/>
            <p:nvPr/>
          </p:nvSpPr>
          <p:spPr>
            <a:xfrm rot="5400000">
              <a:off x="-433948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660A0B44-51E2-8C45-8700-90C2F2674D8B}"/>
                </a:ext>
              </a:extLst>
            </p:cNvPr>
            <p:cNvSpPr/>
            <p:nvPr/>
          </p:nvSpPr>
          <p:spPr>
            <a:xfrm rot="5400000">
              <a:off x="-469994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AAAF7440-D61B-884D-854F-E2EE161C340F}"/>
                </a:ext>
              </a:extLst>
            </p:cNvPr>
            <p:cNvSpPr/>
            <p:nvPr/>
          </p:nvSpPr>
          <p:spPr>
            <a:xfrm rot="5400000">
              <a:off x="-50603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C30C0C55-8CAD-064E-BC12-D3247795FE86}"/>
                </a:ext>
              </a:extLst>
            </p:cNvPr>
            <p:cNvSpPr/>
            <p:nvPr/>
          </p:nvSpPr>
          <p:spPr>
            <a:xfrm rot="5400000">
              <a:off x="-54208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108E0A4A-2B5C-CB47-8BE1-5BF7BBE0A9D7}"/>
                </a:ext>
              </a:extLst>
            </p:cNvPr>
            <p:cNvSpPr/>
            <p:nvPr/>
          </p:nvSpPr>
          <p:spPr>
            <a:xfrm rot="5400000">
              <a:off x="-57813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759B5672-6E12-4F44-87AE-686BB38FDF43}"/>
                </a:ext>
              </a:extLst>
            </p:cNvPr>
            <p:cNvSpPr/>
            <p:nvPr/>
          </p:nvSpPr>
          <p:spPr>
            <a:xfrm rot="5400000">
              <a:off x="-61461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F350687D-4CBC-3D44-A50C-AFD55AA3C705}"/>
                </a:ext>
              </a:extLst>
            </p:cNvPr>
            <p:cNvSpPr/>
            <p:nvPr/>
          </p:nvSpPr>
          <p:spPr>
            <a:xfrm rot="5400000">
              <a:off x="-650655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63DBB084-6D78-EF44-9CF9-068232F25F47}"/>
                </a:ext>
              </a:extLst>
            </p:cNvPr>
            <p:cNvSpPr/>
            <p:nvPr/>
          </p:nvSpPr>
          <p:spPr>
            <a:xfrm rot="5400000">
              <a:off x="173224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A187979-BE5E-3F46-8F0D-EAAA0D3CD0E1}"/>
                </a:ext>
              </a:extLst>
            </p:cNvPr>
            <p:cNvSpPr/>
            <p:nvPr/>
          </p:nvSpPr>
          <p:spPr>
            <a:xfrm rot="5400000">
              <a:off x="169620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439CB854-7CED-4144-A6C8-7129E59BADA5}"/>
                </a:ext>
              </a:extLst>
            </p:cNvPr>
            <p:cNvSpPr/>
            <p:nvPr/>
          </p:nvSpPr>
          <p:spPr>
            <a:xfrm rot="5400000">
              <a:off x="166015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97AE3748-9898-ED40-BA1A-C95A21ACF4F3}"/>
                </a:ext>
              </a:extLst>
            </p:cNvPr>
            <p:cNvSpPr/>
            <p:nvPr/>
          </p:nvSpPr>
          <p:spPr>
            <a:xfrm rot="5400000">
              <a:off x="162411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FEC52661-3DDC-7840-ADB5-84008990A208}"/>
                </a:ext>
              </a:extLst>
            </p:cNvPr>
            <p:cNvSpPr/>
            <p:nvPr/>
          </p:nvSpPr>
          <p:spPr>
            <a:xfrm rot="5400000">
              <a:off x="158806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11D8DFBE-DF76-4F41-ADCE-D02AF3952068}"/>
                </a:ext>
              </a:extLst>
            </p:cNvPr>
            <p:cNvSpPr/>
            <p:nvPr/>
          </p:nvSpPr>
          <p:spPr>
            <a:xfrm rot="5400000">
              <a:off x="1551587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AD35B7E4-1152-FA4E-9717-B874BC71211D}"/>
                </a:ext>
              </a:extLst>
            </p:cNvPr>
            <p:cNvSpPr/>
            <p:nvPr/>
          </p:nvSpPr>
          <p:spPr>
            <a:xfrm rot="5400000">
              <a:off x="1515542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AD263F1D-52C5-8940-82E7-60A6DF383B9F}"/>
                </a:ext>
              </a:extLst>
            </p:cNvPr>
            <p:cNvSpPr/>
            <p:nvPr/>
          </p:nvSpPr>
          <p:spPr>
            <a:xfrm rot="5400000">
              <a:off x="147949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06D7B33F-A7D4-C642-B6C5-E8487B04E7EA}"/>
                </a:ext>
              </a:extLst>
            </p:cNvPr>
            <p:cNvSpPr/>
            <p:nvPr/>
          </p:nvSpPr>
          <p:spPr>
            <a:xfrm rot="5400000">
              <a:off x="144345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0E24433C-9F8D-A042-90CE-CBE1733172E9}"/>
                </a:ext>
              </a:extLst>
            </p:cNvPr>
            <p:cNvSpPr/>
            <p:nvPr/>
          </p:nvSpPr>
          <p:spPr>
            <a:xfrm rot="5400000">
              <a:off x="140740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249B6CD-70CA-174D-AA85-8005EB9E7E91}"/>
                </a:ext>
              </a:extLst>
            </p:cNvPr>
            <p:cNvSpPr/>
            <p:nvPr/>
          </p:nvSpPr>
          <p:spPr>
            <a:xfrm rot="5400000">
              <a:off x="137136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73DBDCB2-8CFE-BF43-879F-57085F5BA4E0}"/>
                </a:ext>
              </a:extLst>
            </p:cNvPr>
            <p:cNvSpPr/>
            <p:nvPr/>
          </p:nvSpPr>
          <p:spPr>
            <a:xfrm rot="5400000">
              <a:off x="133531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5693ABE8-4431-1248-B031-711E05C87732}"/>
                </a:ext>
              </a:extLst>
            </p:cNvPr>
            <p:cNvSpPr/>
            <p:nvPr/>
          </p:nvSpPr>
          <p:spPr>
            <a:xfrm rot="5400000">
              <a:off x="129926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267D7DC4-0CE8-C348-92A8-7C2A66E0BBAF}"/>
                </a:ext>
              </a:extLst>
            </p:cNvPr>
            <p:cNvSpPr/>
            <p:nvPr/>
          </p:nvSpPr>
          <p:spPr>
            <a:xfrm rot="5400000">
              <a:off x="126279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64E22688-9F63-DC45-9733-E2D9DF793CED}"/>
                </a:ext>
              </a:extLst>
            </p:cNvPr>
            <p:cNvSpPr/>
            <p:nvPr/>
          </p:nvSpPr>
          <p:spPr>
            <a:xfrm rot="5400000">
              <a:off x="1226744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F5D23D5A-F2EF-E14A-A1FE-E21E8ACBA382}"/>
                </a:ext>
              </a:extLst>
            </p:cNvPr>
            <p:cNvSpPr/>
            <p:nvPr/>
          </p:nvSpPr>
          <p:spPr>
            <a:xfrm rot="5400000">
              <a:off x="1190699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E0A25594-D945-F846-9C7B-CEF358EA7D83}"/>
                </a:ext>
              </a:extLst>
            </p:cNvPr>
            <p:cNvSpPr/>
            <p:nvPr/>
          </p:nvSpPr>
          <p:spPr>
            <a:xfrm rot="5400000">
              <a:off x="1154653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D20A05D8-FAC4-4E4F-809D-16590D1245D1}"/>
                </a:ext>
              </a:extLst>
            </p:cNvPr>
            <p:cNvSpPr/>
            <p:nvPr/>
          </p:nvSpPr>
          <p:spPr>
            <a:xfrm rot="5400000">
              <a:off x="111860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4C596366-824F-4440-8D96-63EB6B513149}"/>
                </a:ext>
              </a:extLst>
            </p:cNvPr>
            <p:cNvSpPr/>
            <p:nvPr/>
          </p:nvSpPr>
          <p:spPr>
            <a:xfrm rot="5400000">
              <a:off x="108256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9966A841-130E-FC4D-889A-A4E8F141AB1B}"/>
                </a:ext>
              </a:extLst>
            </p:cNvPr>
            <p:cNvSpPr/>
            <p:nvPr/>
          </p:nvSpPr>
          <p:spPr>
            <a:xfrm rot="5400000">
              <a:off x="104651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073F932E-FED2-BF44-A82B-E391BF701496}"/>
                </a:ext>
              </a:extLst>
            </p:cNvPr>
            <p:cNvSpPr/>
            <p:nvPr/>
          </p:nvSpPr>
          <p:spPr>
            <a:xfrm rot="5400000">
              <a:off x="101047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CE5B6BD1-D5A3-0D40-8B32-CCA2BBBD923E}"/>
                </a:ext>
              </a:extLst>
            </p:cNvPr>
            <p:cNvSpPr/>
            <p:nvPr/>
          </p:nvSpPr>
          <p:spPr>
            <a:xfrm rot="5400000">
              <a:off x="973992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4DB50593-B5FC-D74B-B2EC-86B4969BE235}"/>
                </a:ext>
              </a:extLst>
            </p:cNvPr>
            <p:cNvSpPr/>
            <p:nvPr/>
          </p:nvSpPr>
          <p:spPr>
            <a:xfrm rot="5400000">
              <a:off x="937947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82268F31-7789-3C4D-A9CF-9ABF2783683C}"/>
                </a:ext>
              </a:extLst>
            </p:cNvPr>
            <p:cNvSpPr/>
            <p:nvPr/>
          </p:nvSpPr>
          <p:spPr>
            <a:xfrm rot="5400000">
              <a:off x="901901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D38829D5-4B68-AD42-9F66-C88A5FCA4DE1}"/>
                </a:ext>
              </a:extLst>
            </p:cNvPr>
            <p:cNvSpPr/>
            <p:nvPr/>
          </p:nvSpPr>
          <p:spPr>
            <a:xfrm rot="5400000">
              <a:off x="865856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D87BC6A2-F362-A349-93AC-8EEBDE0BA4F6}"/>
                </a:ext>
              </a:extLst>
            </p:cNvPr>
            <p:cNvSpPr/>
            <p:nvPr/>
          </p:nvSpPr>
          <p:spPr>
            <a:xfrm rot="5400000">
              <a:off x="82981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9006DDD4-47A5-2545-AE96-62917C214A20}"/>
                </a:ext>
              </a:extLst>
            </p:cNvPr>
            <p:cNvSpPr/>
            <p:nvPr/>
          </p:nvSpPr>
          <p:spPr>
            <a:xfrm rot="5400000">
              <a:off x="79376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7A9EDF94-82C3-0044-9F10-976613266176}"/>
                </a:ext>
              </a:extLst>
            </p:cNvPr>
            <p:cNvSpPr/>
            <p:nvPr/>
          </p:nvSpPr>
          <p:spPr>
            <a:xfrm rot="5400000">
              <a:off x="757720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6874DE33-A99B-5543-BED2-59F3F281B905}"/>
                </a:ext>
              </a:extLst>
            </p:cNvPr>
            <p:cNvSpPr/>
            <p:nvPr/>
          </p:nvSpPr>
          <p:spPr>
            <a:xfrm rot="5400000">
              <a:off x="72124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B152584B-13FF-434C-84FF-E0CCC191DCFA}"/>
                </a:ext>
              </a:extLst>
            </p:cNvPr>
            <p:cNvSpPr/>
            <p:nvPr/>
          </p:nvSpPr>
          <p:spPr>
            <a:xfrm rot="5400000">
              <a:off x="685195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06E7A98B-FC0A-7842-9192-A2EEB88E50E7}"/>
              </a:ext>
            </a:extLst>
          </p:cNvPr>
          <p:cNvSpPr/>
          <p:nvPr/>
        </p:nvSpPr>
        <p:spPr>
          <a:xfrm>
            <a:off x="1836139" y="2934383"/>
            <a:ext cx="20705372" cy="106005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5B6C8900-184D-994D-B071-B8B00C438166}"/>
              </a:ext>
            </a:extLst>
          </p:cNvPr>
          <p:cNvSpPr txBox="1"/>
          <p:nvPr/>
        </p:nvSpPr>
        <p:spPr>
          <a:xfrm>
            <a:off x="2580770" y="3182438"/>
            <a:ext cx="140972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3. การพัฒนาคุณภาพชีวิตผู้สูงอายุ</a:t>
            </a:r>
          </a:p>
        </p:txBody>
      </p:sp>
      <p:pic>
        <p:nvPicPr>
          <p:cNvPr id="124" name="รูปภาพ 1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394" y="12495530"/>
            <a:ext cx="679530" cy="923243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3921799B-6C9F-EF4D-ABF7-94E9B0ED9F82}"/>
              </a:ext>
            </a:extLst>
          </p:cNvPr>
          <p:cNvSpPr txBox="1"/>
          <p:nvPr/>
        </p:nvSpPr>
        <p:spPr>
          <a:xfrm>
            <a:off x="3025812" y="4537794"/>
            <a:ext cx="17608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th-TH" sz="5400" b="1" dirty="0" smtClean="0">
                <a:solidFill>
                  <a:schemeClr val="bg1"/>
                </a:solidFill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แผนพัฒนา</a:t>
            </a:r>
            <a:r>
              <a:rPr lang="th-TH" sz="5400" b="1" dirty="0">
                <a:solidFill>
                  <a:schemeClr val="bg1"/>
                </a:solidFill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กำลังคนด้านผู้สูงอายุ ของสำนัก</a:t>
            </a:r>
            <a:r>
              <a:rPr lang="th-TH" sz="5400" b="1" dirty="0" smtClean="0">
                <a:solidFill>
                  <a:schemeClr val="bg1"/>
                </a:solidFill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การศึกษา (ต่อ)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ngsana New" pitchFamily="18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635010"/>
              </p:ext>
            </p:extLst>
          </p:nvPr>
        </p:nvGraphicFramePr>
        <p:xfrm>
          <a:off x="2517044" y="5637924"/>
          <a:ext cx="19449187" cy="7658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9523"/>
                <a:gridCol w="4256689"/>
                <a:gridCol w="3262224"/>
                <a:gridCol w="2939994"/>
                <a:gridCol w="2939994"/>
                <a:gridCol w="2600763"/>
              </a:tblGrid>
              <a:tr h="35220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ภารกิจ</a:t>
                      </a:r>
                      <a:endParaRPr lang="en-U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บุคลากรที่เกี่ยวข้อง</a:t>
                      </a:r>
                      <a:endParaRPr lang="en-U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สมรรถนะที่ต้องการ</a:t>
                      </a:r>
                      <a:endParaRPr lang="en-U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แผนการดำเนินงาน</a:t>
                      </a:r>
                      <a:endParaRPr lang="en-U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5595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 2562</a:t>
                      </a:r>
                      <a:endParaRPr lang="en-U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 2563</a:t>
                      </a:r>
                      <a:endParaRPr lang="en-U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 2564</a:t>
                      </a:r>
                      <a:endParaRPr lang="en-U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</a:tr>
              <a:tr h="3198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การปลูกจิตสำนึกถึง</a:t>
                      </a:r>
                      <a:r>
                        <a:rPr lang="th-TH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คุณค่าของ</a:t>
                      </a:r>
                      <a:br>
                        <a:rPr lang="th-TH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ผู้สูงอายุและส่งเสริม</a:t>
                      </a: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สัมพันธภาพ</a:t>
                      </a:r>
                      <a:r>
                        <a:rPr lang="th-TH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ระหว่างผู้สูงอายุ</a:t>
                      </a: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กับคนทุกวัย</a:t>
                      </a:r>
                      <a:endParaRPr lang="en-U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-บุคลากรของสำนักการศึกษา</a:t>
                      </a:r>
                      <a:endParaRPr lang="en-US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-ข้าราชการครูและบุคลากรทางการศึกษากรุงเทพมหานคร</a:t>
                      </a:r>
                      <a:endParaRPr lang="en-US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-นักเรียนระดับมัธยมศึกษาในโรงเรียนสังกัดกรุงเทพมหานคร</a:t>
                      </a:r>
                      <a:endParaRPr lang="en-US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ของนักเรียนชั้นมัธยมศึกษาที่มีทัศนคติ   </a:t>
                      </a:r>
                      <a:endParaRPr lang="th-TH" sz="2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เชิงบวกต่อผู้สูงอายุ</a:t>
                      </a:r>
                      <a:endParaRPr lang="en-U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กิจกรรมจัดทำแบบวัดความ</a:t>
                      </a:r>
                      <a:r>
                        <a:rPr lang="th-TH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รอบรู้ด้านการ</a:t>
                      </a:r>
                      <a:r>
                        <a:rPr lang="th-TH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เตรียมการเพื่อยามสูงอายุ (สำหรับนักเรียนระดับมัธยมศึกษา)</a:t>
                      </a:r>
                      <a:endParaRPr lang="en-U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 กิจกรรมสำรวจความรอบ</a:t>
                      </a:r>
                      <a:r>
                        <a:rPr lang="th-TH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รู้</a:t>
                      </a:r>
                      <a:br>
                        <a:rPr lang="th-TH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ด้านการ</a:t>
                      </a:r>
                      <a:r>
                        <a:rPr lang="th-TH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เตรียมการเพื่อยามสูงอายุ (สำหรับนักเรียนระดับมัธยมศึกษา)</a:t>
                      </a:r>
                      <a:endParaRPr lang="en-U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โครงการพัฒนานักเรียนแกนนำเสริมสร้างทัศนคติที่ดีต่อผู้สูงอายุ</a:t>
                      </a:r>
                      <a:endParaRPr lang="en-U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 กิจกรรมสำรวจความรอบ</a:t>
                      </a:r>
                      <a:r>
                        <a:rPr lang="th-TH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รู้ด้านการ</a:t>
                      </a:r>
                      <a:r>
                        <a:rPr lang="th-TH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เตรียมการเพื่อยามสูงอายุ (สำหรับนักเรียนระดับมัธยมศึกษา)</a:t>
                      </a:r>
                      <a:endParaRPr lang="en-U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โครงการพัฒนานักเรียนแกนนำเสริมสร้างทัศนคติที่ดี  ต่อผู้สูงอายุ</a:t>
                      </a:r>
                      <a:endParaRPr lang="en-U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 กิจกรรมสำรวจความรอบ</a:t>
                      </a:r>
                      <a:r>
                        <a:rPr lang="th-TH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รู้ด้านการ</a:t>
                      </a:r>
                      <a:r>
                        <a:rPr lang="th-TH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เตรียมการเพื่อยามสูงอายุ (สำหรับนักเรียนระดับมัธยมศึกษา)</a:t>
                      </a:r>
                      <a:endParaRPr lang="en-U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513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ของประชากรอายุ </a:t>
                      </a:r>
                      <a:endParaRPr lang="th-TH" sz="2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๑๘</a:t>
                      </a: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-๕๙ ป </a:t>
                      </a:r>
                      <a:r>
                        <a:rPr lang="th-TH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</a:t>
                      </a: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  <a:r>
                        <a:rPr lang="th-TH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ทัศนคติเชิงบวก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ต่อผู้สูงอายุ</a:t>
                      </a:r>
                      <a:endParaRPr lang="en-U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กิจกรรมจัดทำแบบวัดความ</a:t>
                      </a:r>
                      <a:r>
                        <a:rPr lang="th-TH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รอบรู้ด้านการ</a:t>
                      </a:r>
                      <a:r>
                        <a:rPr lang="th-TH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เตรียมการเพื่อยามสูงอายุ (สำหรับ</a:t>
                      </a: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ประชากรอายุ ๑๘-๕๙ ปี</a:t>
                      </a:r>
                      <a:r>
                        <a:rPr lang="th-TH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U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 กิจกรรมสำรวจความรอบ</a:t>
                      </a:r>
                      <a:r>
                        <a:rPr lang="th-TH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รู้ด้านการ</a:t>
                      </a:r>
                      <a:r>
                        <a:rPr lang="th-TH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เตรียมการเพื่อยามสูงอายุ (สำหรับ</a:t>
                      </a: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ประชากรอายุ </a:t>
                      </a:r>
                      <a:r>
                        <a:rPr lang="th-TH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th-TH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๑๘</a:t>
                      </a: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-๕๙ ปี</a:t>
                      </a:r>
                      <a:r>
                        <a:rPr lang="th-TH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U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จัดอบรมให้ความรู้เกี่ยวกับการเตรียมความพร้อมทุกช่วงวัยเพื่อวัย</a:t>
                      </a:r>
                      <a:r>
                        <a:rPr lang="th-TH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สูงอายุที่</a:t>
                      </a:r>
                      <a:r>
                        <a:rPr lang="th-TH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มีคุณภาพ</a:t>
                      </a:r>
                      <a:endParaRPr lang="en-U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 กิจกรรมสำรวจความรอบ</a:t>
                      </a:r>
                      <a:r>
                        <a:rPr lang="th-TH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รู้ด้านการ</a:t>
                      </a:r>
                      <a:r>
                        <a:rPr lang="th-TH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เตรียมการเพื่อยามสูงอายุ (สำหรับ</a:t>
                      </a: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ประชากรอายุ </a:t>
                      </a:r>
                      <a:r>
                        <a:rPr lang="th-TH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th-TH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๑๘</a:t>
                      </a:r>
                      <a:r>
                        <a:rPr lang="th-TH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-๕๙ ปี</a:t>
                      </a:r>
                      <a:r>
                        <a:rPr lang="th-TH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U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จัดอบรมให้ความรู้เกี่ยวกับการเตรียมความพร้อมทุกช่วงวัยเพื่อวัย</a:t>
                      </a:r>
                      <a:r>
                        <a:rPr lang="th-TH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สูงอายุที่</a:t>
                      </a:r>
                      <a:r>
                        <a:rPr lang="th-TH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มีคุณภาพ</a:t>
                      </a:r>
                      <a:endParaRPr lang="en-U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 กิจกรรม</a:t>
                      </a:r>
                      <a:r>
                        <a:rPr lang="th-TH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สำรวจความ</a:t>
                      </a:r>
                      <a:r>
                        <a:rPr lang="th-TH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รอบ</a:t>
                      </a:r>
                      <a:r>
                        <a:rPr lang="th-TH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รู้</a:t>
                      </a:r>
                      <a:br>
                        <a:rPr lang="th-TH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ด้านการ</a:t>
                      </a:r>
                      <a:r>
                        <a:rPr lang="th-TH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เตรียมการเพื่อยามสูงอายุ (สำหรับ</a:t>
                      </a:r>
                      <a:r>
                        <a:rPr lang="th-TH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ประชากร</a:t>
                      </a:r>
                      <a:br>
                        <a:rPr lang="th-TH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อายุ </a:t>
                      </a:r>
                      <a:r>
                        <a:rPr lang="th-TH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๑๘-๕๙ ปี)</a:t>
                      </a:r>
                      <a:endParaRPr lang="en-U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6" name="TextBox 112">
            <a:extLst>
              <a:ext uri="{FF2B5EF4-FFF2-40B4-BE49-F238E27FC236}">
                <a16:creationId xmlns:a16="http://schemas.microsoft.com/office/drawing/2014/main" xmlns="" id="{3B6C6C4D-6A9B-284B-8302-46856812664D}"/>
              </a:ext>
            </a:extLst>
          </p:cNvPr>
          <p:cNvSpPr txBox="1"/>
          <p:nvPr/>
        </p:nvSpPr>
        <p:spPr>
          <a:xfrm>
            <a:off x="1743728" y="-13548"/>
            <a:ext cx="217076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2.1 </a:t>
            </a:r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ผลการดำเนินการตามข้อเสนอแนะของผู้ตรวจราชการในการตรวจราชการประจำปี งบประมาณ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พ.ศ.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2562</a:t>
            </a:r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รอบที่ 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</a:t>
            </a:r>
            <a:endParaRPr lang="th-TH" sz="6600" b="1" dirty="0">
              <a:solidFill>
                <a:schemeClr val="accent1">
                  <a:lumMod val="75000"/>
                  <a:lumOff val="25000"/>
                </a:schemeClr>
              </a:solidFill>
              <a:effectLst>
                <a:glow rad="2540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17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AF569B1-7FB2-684B-9150-8CBD03DB83EF}"/>
              </a:ext>
            </a:extLst>
          </p:cNvPr>
          <p:cNvGrpSpPr/>
          <p:nvPr/>
        </p:nvGrpSpPr>
        <p:grpSpPr>
          <a:xfrm>
            <a:off x="0" y="-2"/>
            <a:ext cx="24377650" cy="13716004"/>
            <a:chOff x="0" y="-2"/>
            <a:chExt cx="24377650" cy="137160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5E05300-EE2C-754C-9495-B8827387D294}"/>
                </a:ext>
              </a:extLst>
            </p:cNvPr>
            <p:cNvGrpSpPr/>
            <p:nvPr/>
          </p:nvGrpSpPr>
          <p:grpSpPr>
            <a:xfrm>
              <a:off x="0" y="-2"/>
              <a:ext cx="24377650" cy="13716003"/>
              <a:chOff x="0" y="-1"/>
              <a:chExt cx="24377650" cy="12191002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2949FB38-9920-9A40-BFB4-1B241A81DA7E}"/>
                  </a:ext>
                </a:extLst>
              </p:cNvPr>
              <p:cNvSpPr/>
              <p:nvPr/>
            </p:nvSpPr>
            <p:spPr>
              <a:xfrm>
                <a:off x="0" y="-1"/>
                <a:ext cx="24377650" cy="60955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AF0CAF8E-DFF4-6648-BEE4-0FF367B11FCB}"/>
                  </a:ext>
                </a:extLst>
              </p:cNvPr>
              <p:cNvSpPr/>
              <p:nvPr/>
            </p:nvSpPr>
            <p:spPr>
              <a:xfrm>
                <a:off x="0" y="6095500"/>
                <a:ext cx="24377650" cy="6095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077EFA2-EB6A-734D-B530-52239F018B99}"/>
                </a:ext>
              </a:extLst>
            </p:cNvPr>
            <p:cNvSpPr/>
            <p:nvPr/>
          </p:nvSpPr>
          <p:spPr>
            <a:xfrm>
              <a:off x="0" y="3195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ADB051D-15EA-7D4C-98BC-69CDFDF010CF}"/>
                </a:ext>
              </a:extLst>
            </p:cNvPr>
            <p:cNvSpPr/>
            <p:nvPr/>
          </p:nvSpPr>
          <p:spPr>
            <a:xfrm>
              <a:off x="0" y="6800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418B84C-7CBB-3E42-8294-B5D1D6C8ECC9}"/>
                </a:ext>
              </a:extLst>
            </p:cNvPr>
            <p:cNvSpPr/>
            <p:nvPr/>
          </p:nvSpPr>
          <p:spPr>
            <a:xfrm>
              <a:off x="0" y="104046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A9DFBCB-BE0A-3C4D-BDDE-6D7F959CA4D2}"/>
                </a:ext>
              </a:extLst>
            </p:cNvPr>
            <p:cNvSpPr/>
            <p:nvPr/>
          </p:nvSpPr>
          <p:spPr>
            <a:xfrm>
              <a:off x="0" y="140091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D0D55EA-FA72-024B-9F86-016D85DC4EB4}"/>
                </a:ext>
              </a:extLst>
            </p:cNvPr>
            <p:cNvSpPr/>
            <p:nvPr/>
          </p:nvSpPr>
          <p:spPr>
            <a:xfrm>
              <a:off x="0" y="176571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E0227C2E-FC83-CA47-BAF5-7D81DF33DA7C}"/>
                </a:ext>
              </a:extLst>
            </p:cNvPr>
            <p:cNvSpPr/>
            <p:nvPr/>
          </p:nvSpPr>
          <p:spPr>
            <a:xfrm>
              <a:off x="0" y="212616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A879737A-7422-BB4F-A4E9-6BBB874B7000}"/>
                </a:ext>
              </a:extLst>
            </p:cNvPr>
            <p:cNvSpPr/>
            <p:nvPr/>
          </p:nvSpPr>
          <p:spPr>
            <a:xfrm>
              <a:off x="0" y="248661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A9CEF8C-AA6D-664B-9001-1C307C21C7D1}"/>
                </a:ext>
              </a:extLst>
            </p:cNvPr>
            <p:cNvSpPr/>
            <p:nvPr/>
          </p:nvSpPr>
          <p:spPr>
            <a:xfrm>
              <a:off x="0" y="284707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4017178-E08C-DD4E-AFAB-A3533CB9B982}"/>
                </a:ext>
              </a:extLst>
            </p:cNvPr>
            <p:cNvSpPr/>
            <p:nvPr/>
          </p:nvSpPr>
          <p:spPr>
            <a:xfrm>
              <a:off x="0" y="320752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73975C1-65BF-B941-906D-5823C370E43A}"/>
                </a:ext>
              </a:extLst>
            </p:cNvPr>
            <p:cNvSpPr/>
            <p:nvPr/>
          </p:nvSpPr>
          <p:spPr>
            <a:xfrm>
              <a:off x="0" y="356798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0867923-2B3F-DB49-994C-0A218DBBDF98}"/>
                </a:ext>
              </a:extLst>
            </p:cNvPr>
            <p:cNvSpPr/>
            <p:nvPr/>
          </p:nvSpPr>
          <p:spPr>
            <a:xfrm>
              <a:off x="0" y="392843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32B1634-B72D-7348-8D72-FBD9C5499AC4}"/>
                </a:ext>
              </a:extLst>
            </p:cNvPr>
            <p:cNvSpPr/>
            <p:nvPr/>
          </p:nvSpPr>
          <p:spPr>
            <a:xfrm>
              <a:off x="0" y="428888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7857FF1-203F-974D-9C72-9EDD42EBDA67}"/>
                </a:ext>
              </a:extLst>
            </p:cNvPr>
            <p:cNvSpPr/>
            <p:nvPr/>
          </p:nvSpPr>
          <p:spPr>
            <a:xfrm>
              <a:off x="0" y="465368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804AB37-9CB2-C94B-A840-AE9E5BC1C334}"/>
                </a:ext>
              </a:extLst>
            </p:cNvPr>
            <p:cNvSpPr/>
            <p:nvPr/>
          </p:nvSpPr>
          <p:spPr>
            <a:xfrm>
              <a:off x="0" y="501413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AB8E0A9-3A88-7348-9559-0E27FA49D2EA}"/>
                </a:ext>
              </a:extLst>
            </p:cNvPr>
            <p:cNvSpPr/>
            <p:nvPr/>
          </p:nvSpPr>
          <p:spPr>
            <a:xfrm>
              <a:off x="0" y="537459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1E33237-30CF-2146-B93F-D540734D7304}"/>
                </a:ext>
              </a:extLst>
            </p:cNvPr>
            <p:cNvSpPr/>
            <p:nvPr/>
          </p:nvSpPr>
          <p:spPr>
            <a:xfrm>
              <a:off x="0" y="573504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27AB700-E751-7047-B063-646D5827B46A}"/>
                </a:ext>
              </a:extLst>
            </p:cNvPr>
            <p:cNvSpPr/>
            <p:nvPr/>
          </p:nvSpPr>
          <p:spPr>
            <a:xfrm>
              <a:off x="0" y="609550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F808D13-A8B5-6547-B668-586771637324}"/>
                </a:ext>
              </a:extLst>
            </p:cNvPr>
            <p:cNvSpPr/>
            <p:nvPr/>
          </p:nvSpPr>
          <p:spPr>
            <a:xfrm>
              <a:off x="0" y="645595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4767206D-8AA8-1840-A5F4-627CE7445023}"/>
                </a:ext>
              </a:extLst>
            </p:cNvPr>
            <p:cNvSpPr/>
            <p:nvPr/>
          </p:nvSpPr>
          <p:spPr>
            <a:xfrm>
              <a:off x="0" y="681640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4CCAC9A-AD5A-5441-94F7-3264406C808D}"/>
                </a:ext>
              </a:extLst>
            </p:cNvPr>
            <p:cNvSpPr/>
            <p:nvPr/>
          </p:nvSpPr>
          <p:spPr>
            <a:xfrm>
              <a:off x="0" y="717686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1622A78A-4921-3446-9D07-061DCA1AD931}"/>
                </a:ext>
              </a:extLst>
            </p:cNvPr>
            <p:cNvSpPr/>
            <p:nvPr/>
          </p:nvSpPr>
          <p:spPr>
            <a:xfrm>
              <a:off x="0" y="754165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F58040FF-7D89-6D41-8577-179D87583C14}"/>
                </a:ext>
              </a:extLst>
            </p:cNvPr>
            <p:cNvSpPr/>
            <p:nvPr/>
          </p:nvSpPr>
          <p:spPr>
            <a:xfrm>
              <a:off x="0" y="790211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28EA6B68-2D49-574D-A71B-BF86E782FDDF}"/>
                </a:ext>
              </a:extLst>
            </p:cNvPr>
            <p:cNvSpPr/>
            <p:nvPr/>
          </p:nvSpPr>
          <p:spPr>
            <a:xfrm>
              <a:off x="0" y="826256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38D89E81-742C-0B4E-871D-9FEE47A74147}"/>
                </a:ext>
              </a:extLst>
            </p:cNvPr>
            <p:cNvSpPr/>
            <p:nvPr/>
          </p:nvSpPr>
          <p:spPr>
            <a:xfrm>
              <a:off x="0" y="862302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6577E23-008D-9841-A535-B4B18EDE82D6}"/>
                </a:ext>
              </a:extLst>
            </p:cNvPr>
            <p:cNvSpPr/>
            <p:nvPr/>
          </p:nvSpPr>
          <p:spPr>
            <a:xfrm>
              <a:off x="0" y="898347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01556508-917B-114B-A344-229393DE2F21}"/>
                </a:ext>
              </a:extLst>
            </p:cNvPr>
            <p:cNvSpPr/>
            <p:nvPr/>
          </p:nvSpPr>
          <p:spPr>
            <a:xfrm>
              <a:off x="0" y="934392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2319C9A5-4910-0C4A-A438-623E08AA90E3}"/>
                </a:ext>
              </a:extLst>
            </p:cNvPr>
            <p:cNvSpPr/>
            <p:nvPr/>
          </p:nvSpPr>
          <p:spPr>
            <a:xfrm>
              <a:off x="0" y="970438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1D9E485C-C35A-A843-B63C-6FD834641A73}"/>
                </a:ext>
              </a:extLst>
            </p:cNvPr>
            <p:cNvSpPr/>
            <p:nvPr/>
          </p:nvSpPr>
          <p:spPr>
            <a:xfrm>
              <a:off x="0" y="1006483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8C018DD2-F7A2-9044-9197-39563945041E}"/>
                </a:ext>
              </a:extLst>
            </p:cNvPr>
            <p:cNvSpPr/>
            <p:nvPr/>
          </p:nvSpPr>
          <p:spPr>
            <a:xfrm>
              <a:off x="0" y="1042963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AC0A15BB-061D-C84C-8FA0-B3C185985C63}"/>
                </a:ext>
              </a:extLst>
            </p:cNvPr>
            <p:cNvSpPr/>
            <p:nvPr/>
          </p:nvSpPr>
          <p:spPr>
            <a:xfrm>
              <a:off x="0" y="1079008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EDD1C70C-E256-1142-8259-7448B83A316A}"/>
                </a:ext>
              </a:extLst>
            </p:cNvPr>
            <p:cNvSpPr/>
            <p:nvPr/>
          </p:nvSpPr>
          <p:spPr>
            <a:xfrm>
              <a:off x="0" y="11150540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AF6983C9-9C49-FD41-996B-6CDF1F2537B3}"/>
                </a:ext>
              </a:extLst>
            </p:cNvPr>
            <p:cNvSpPr/>
            <p:nvPr/>
          </p:nvSpPr>
          <p:spPr>
            <a:xfrm>
              <a:off x="0" y="11510994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B3F6A65B-5DA1-5440-82E5-A7D70A79DD0C}"/>
                </a:ext>
              </a:extLst>
            </p:cNvPr>
            <p:cNvSpPr/>
            <p:nvPr/>
          </p:nvSpPr>
          <p:spPr>
            <a:xfrm>
              <a:off x="0" y="11871448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B56E1389-5761-3E43-8A66-CA6E5393F4E8}"/>
                </a:ext>
              </a:extLst>
            </p:cNvPr>
            <p:cNvSpPr/>
            <p:nvPr/>
          </p:nvSpPr>
          <p:spPr>
            <a:xfrm>
              <a:off x="0" y="1223190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E2A1ECEF-DC82-2D4C-B2DC-CBC16EFF6E7A}"/>
                </a:ext>
              </a:extLst>
            </p:cNvPr>
            <p:cNvSpPr/>
            <p:nvPr/>
          </p:nvSpPr>
          <p:spPr>
            <a:xfrm>
              <a:off x="0" y="1259235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0A43CC12-E17F-F54F-B124-51A7E9AD8E21}"/>
                </a:ext>
              </a:extLst>
            </p:cNvPr>
            <p:cNvSpPr/>
            <p:nvPr/>
          </p:nvSpPr>
          <p:spPr>
            <a:xfrm>
              <a:off x="0" y="12957152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59352F14-9F2C-014F-AE40-9DE9FD7C5173}"/>
                </a:ext>
              </a:extLst>
            </p:cNvPr>
            <p:cNvSpPr/>
            <p:nvPr/>
          </p:nvSpPr>
          <p:spPr>
            <a:xfrm>
              <a:off x="0" y="13317606"/>
              <a:ext cx="24377650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8C4A4E23-FD87-374A-99D5-8E2A1EAE2BD9}"/>
                </a:ext>
              </a:extLst>
            </p:cNvPr>
            <p:cNvSpPr/>
            <p:nvPr/>
          </p:nvSpPr>
          <p:spPr>
            <a:xfrm rot="5400000">
              <a:off x="649149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6C5A7AAE-0234-A646-BEEC-1F941B73D464}"/>
                </a:ext>
              </a:extLst>
            </p:cNvPr>
            <p:cNvSpPr/>
            <p:nvPr/>
          </p:nvSpPr>
          <p:spPr>
            <a:xfrm rot="5400000">
              <a:off x="613104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FD8D4A20-908E-3B47-BD19-2782BA4E30D4}"/>
                </a:ext>
              </a:extLst>
            </p:cNvPr>
            <p:cNvSpPr/>
            <p:nvPr/>
          </p:nvSpPr>
          <p:spPr>
            <a:xfrm rot="5400000">
              <a:off x="577059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8C8845CF-030F-5E4F-84C4-48D903A35D96}"/>
                </a:ext>
              </a:extLst>
            </p:cNvPr>
            <p:cNvSpPr/>
            <p:nvPr/>
          </p:nvSpPr>
          <p:spPr>
            <a:xfrm rot="5400000">
              <a:off x="541013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AE65F3FF-0387-3D45-9C8E-7EEF6F7FC884}"/>
                </a:ext>
              </a:extLst>
            </p:cNvPr>
            <p:cNvSpPr/>
            <p:nvPr/>
          </p:nvSpPr>
          <p:spPr>
            <a:xfrm rot="5400000">
              <a:off x="504534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3EE5EEF1-7FB1-FA49-8153-C6C4D6B82C86}"/>
                </a:ext>
              </a:extLst>
            </p:cNvPr>
            <p:cNvSpPr/>
            <p:nvPr/>
          </p:nvSpPr>
          <p:spPr>
            <a:xfrm rot="5400000">
              <a:off x="46848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B63B8EE1-7F82-2643-B47C-698D6B843E4B}"/>
                </a:ext>
              </a:extLst>
            </p:cNvPr>
            <p:cNvSpPr/>
            <p:nvPr/>
          </p:nvSpPr>
          <p:spPr>
            <a:xfrm rot="5400000">
              <a:off x="43244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F4C81F82-5630-CD48-9C73-001D224029F5}"/>
                </a:ext>
              </a:extLst>
            </p:cNvPr>
            <p:cNvSpPr/>
            <p:nvPr/>
          </p:nvSpPr>
          <p:spPr>
            <a:xfrm rot="5400000">
              <a:off x="39639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9BAB7FF6-E0C6-EC47-B355-454A9744451F}"/>
                </a:ext>
              </a:extLst>
            </p:cNvPr>
            <p:cNvSpPr/>
            <p:nvPr/>
          </p:nvSpPr>
          <p:spPr>
            <a:xfrm rot="5400000">
              <a:off x="36035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871EA53F-2145-1A4A-A6E7-777FF9287F78}"/>
                </a:ext>
              </a:extLst>
            </p:cNvPr>
            <p:cNvSpPr/>
            <p:nvPr/>
          </p:nvSpPr>
          <p:spPr>
            <a:xfrm rot="5400000">
              <a:off x="32430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73855081-A73D-4A44-8AEB-8D5BD2F206B4}"/>
                </a:ext>
              </a:extLst>
            </p:cNvPr>
            <p:cNvSpPr/>
            <p:nvPr/>
          </p:nvSpPr>
          <p:spPr>
            <a:xfrm rot="5400000">
              <a:off x="288261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31A37311-DA06-1941-A00C-55FD19CACF64}"/>
                </a:ext>
              </a:extLst>
            </p:cNvPr>
            <p:cNvSpPr/>
            <p:nvPr/>
          </p:nvSpPr>
          <p:spPr>
            <a:xfrm rot="5400000">
              <a:off x="252216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0C497B6A-D4FA-7347-A72A-0C3293E5D1AC}"/>
                </a:ext>
              </a:extLst>
            </p:cNvPr>
            <p:cNvSpPr/>
            <p:nvPr/>
          </p:nvSpPr>
          <p:spPr>
            <a:xfrm rot="5400000">
              <a:off x="21573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0670FF60-E1FC-2F4C-B984-E4541D2C1FFD}"/>
                </a:ext>
              </a:extLst>
            </p:cNvPr>
            <p:cNvSpPr/>
            <p:nvPr/>
          </p:nvSpPr>
          <p:spPr>
            <a:xfrm rot="5400000">
              <a:off x="17969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CA250DD1-FBFD-5F4F-8994-14C2343706D3}"/>
                </a:ext>
              </a:extLst>
            </p:cNvPr>
            <p:cNvSpPr/>
            <p:nvPr/>
          </p:nvSpPr>
          <p:spPr>
            <a:xfrm rot="5400000">
              <a:off x="14364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BA38016F-4BBD-174F-9321-F76CC30E0702}"/>
                </a:ext>
              </a:extLst>
            </p:cNvPr>
            <p:cNvSpPr/>
            <p:nvPr/>
          </p:nvSpPr>
          <p:spPr>
            <a:xfrm rot="5400000">
              <a:off x="10760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2887536D-4FBE-9B45-8882-A411A1AB0566}"/>
                </a:ext>
              </a:extLst>
            </p:cNvPr>
            <p:cNvSpPr/>
            <p:nvPr/>
          </p:nvSpPr>
          <p:spPr>
            <a:xfrm rot="5400000">
              <a:off x="7155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62A62DC0-5852-AB43-B918-3AC61B7FD82B}"/>
                </a:ext>
              </a:extLst>
            </p:cNvPr>
            <p:cNvSpPr/>
            <p:nvPr/>
          </p:nvSpPr>
          <p:spPr>
            <a:xfrm rot="5400000">
              <a:off x="3550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0BA6621C-AF54-AC4E-9176-C65848AAD152}"/>
                </a:ext>
              </a:extLst>
            </p:cNvPr>
            <p:cNvSpPr/>
            <p:nvPr/>
          </p:nvSpPr>
          <p:spPr>
            <a:xfrm rot="5400000">
              <a:off x="-53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7F2B4C55-33EA-4A4E-BE38-9C1CA5A3FED1}"/>
                </a:ext>
              </a:extLst>
            </p:cNvPr>
            <p:cNvSpPr/>
            <p:nvPr/>
          </p:nvSpPr>
          <p:spPr>
            <a:xfrm rot="5400000">
              <a:off x="-3658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A9034A32-8F4D-D042-A17E-BE49A0702313}"/>
                </a:ext>
              </a:extLst>
            </p:cNvPr>
            <p:cNvSpPr/>
            <p:nvPr/>
          </p:nvSpPr>
          <p:spPr>
            <a:xfrm rot="5400000">
              <a:off x="-7306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5E86B7AB-1150-1A46-B620-E73AB88FEC60}"/>
                </a:ext>
              </a:extLst>
            </p:cNvPr>
            <p:cNvSpPr/>
            <p:nvPr/>
          </p:nvSpPr>
          <p:spPr>
            <a:xfrm rot="5400000">
              <a:off x="-109106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82737585-4702-D444-A311-5E2EAA614E26}"/>
                </a:ext>
              </a:extLst>
            </p:cNvPr>
            <p:cNvSpPr/>
            <p:nvPr/>
          </p:nvSpPr>
          <p:spPr>
            <a:xfrm rot="5400000">
              <a:off x="-145151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022AE0B9-5F75-144A-9C4E-CB7746182DC0}"/>
                </a:ext>
              </a:extLst>
            </p:cNvPr>
            <p:cNvSpPr/>
            <p:nvPr/>
          </p:nvSpPr>
          <p:spPr>
            <a:xfrm rot="5400000">
              <a:off x="-181196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EC4E27C9-FFEA-B041-A248-298EEBF2E448}"/>
                </a:ext>
              </a:extLst>
            </p:cNvPr>
            <p:cNvSpPr/>
            <p:nvPr/>
          </p:nvSpPr>
          <p:spPr>
            <a:xfrm rot="5400000">
              <a:off x="-21724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A25918F5-6566-0E43-9AFB-BF0F7471CFF4}"/>
                </a:ext>
              </a:extLst>
            </p:cNvPr>
            <p:cNvSpPr/>
            <p:nvPr/>
          </p:nvSpPr>
          <p:spPr>
            <a:xfrm rot="5400000">
              <a:off x="-25328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D376A93B-8F2C-D447-A7A4-70A2D51636C2}"/>
                </a:ext>
              </a:extLst>
            </p:cNvPr>
            <p:cNvSpPr/>
            <p:nvPr/>
          </p:nvSpPr>
          <p:spPr>
            <a:xfrm rot="5400000">
              <a:off x="-28933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FFC6CBDB-C514-CF43-9D4C-4FAA9403BA1C}"/>
                </a:ext>
              </a:extLst>
            </p:cNvPr>
            <p:cNvSpPr/>
            <p:nvPr/>
          </p:nvSpPr>
          <p:spPr>
            <a:xfrm rot="5400000">
              <a:off x="-32537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B12984BB-84F3-6041-ABB8-3C5061E497E5}"/>
                </a:ext>
              </a:extLst>
            </p:cNvPr>
            <p:cNvSpPr/>
            <p:nvPr/>
          </p:nvSpPr>
          <p:spPr>
            <a:xfrm rot="5400000">
              <a:off x="-361858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ECCA0F1F-25EA-D544-A5EF-D9FD63E41202}"/>
                </a:ext>
              </a:extLst>
            </p:cNvPr>
            <p:cNvSpPr/>
            <p:nvPr/>
          </p:nvSpPr>
          <p:spPr>
            <a:xfrm rot="5400000">
              <a:off x="-397903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3951F54C-CE1E-6A41-9CD5-7388B264D056}"/>
                </a:ext>
              </a:extLst>
            </p:cNvPr>
            <p:cNvSpPr/>
            <p:nvPr/>
          </p:nvSpPr>
          <p:spPr>
            <a:xfrm rot="5400000">
              <a:off x="-433948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660A0B44-51E2-8C45-8700-90C2F2674D8B}"/>
                </a:ext>
              </a:extLst>
            </p:cNvPr>
            <p:cNvSpPr/>
            <p:nvPr/>
          </p:nvSpPr>
          <p:spPr>
            <a:xfrm rot="5400000">
              <a:off x="-469994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AAAF7440-D61B-884D-854F-E2EE161C340F}"/>
                </a:ext>
              </a:extLst>
            </p:cNvPr>
            <p:cNvSpPr/>
            <p:nvPr/>
          </p:nvSpPr>
          <p:spPr>
            <a:xfrm rot="5400000">
              <a:off x="-50603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C30C0C55-8CAD-064E-BC12-D3247795FE86}"/>
                </a:ext>
              </a:extLst>
            </p:cNvPr>
            <p:cNvSpPr/>
            <p:nvPr/>
          </p:nvSpPr>
          <p:spPr>
            <a:xfrm rot="5400000">
              <a:off x="-54208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108E0A4A-2B5C-CB47-8BE1-5BF7BBE0A9D7}"/>
                </a:ext>
              </a:extLst>
            </p:cNvPr>
            <p:cNvSpPr/>
            <p:nvPr/>
          </p:nvSpPr>
          <p:spPr>
            <a:xfrm rot="5400000">
              <a:off x="-57813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759B5672-6E12-4F44-87AE-686BB38FDF43}"/>
                </a:ext>
              </a:extLst>
            </p:cNvPr>
            <p:cNvSpPr/>
            <p:nvPr/>
          </p:nvSpPr>
          <p:spPr>
            <a:xfrm rot="5400000">
              <a:off x="-61461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F350687D-4CBC-3D44-A50C-AFD55AA3C705}"/>
                </a:ext>
              </a:extLst>
            </p:cNvPr>
            <p:cNvSpPr/>
            <p:nvPr/>
          </p:nvSpPr>
          <p:spPr>
            <a:xfrm rot="5400000">
              <a:off x="-650655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63DBB084-6D78-EF44-9CF9-068232F25F47}"/>
                </a:ext>
              </a:extLst>
            </p:cNvPr>
            <p:cNvSpPr/>
            <p:nvPr/>
          </p:nvSpPr>
          <p:spPr>
            <a:xfrm rot="5400000">
              <a:off x="1732248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A187979-BE5E-3F46-8F0D-EAAA0D3CD0E1}"/>
                </a:ext>
              </a:extLst>
            </p:cNvPr>
            <p:cNvSpPr/>
            <p:nvPr/>
          </p:nvSpPr>
          <p:spPr>
            <a:xfrm rot="5400000">
              <a:off x="1696203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439CB854-7CED-4144-A6C8-7129E59BADA5}"/>
                </a:ext>
              </a:extLst>
            </p:cNvPr>
            <p:cNvSpPr/>
            <p:nvPr/>
          </p:nvSpPr>
          <p:spPr>
            <a:xfrm rot="5400000">
              <a:off x="1660157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97AE3748-9898-ED40-BA1A-C95A21ACF4F3}"/>
                </a:ext>
              </a:extLst>
            </p:cNvPr>
            <p:cNvSpPr/>
            <p:nvPr/>
          </p:nvSpPr>
          <p:spPr>
            <a:xfrm rot="5400000">
              <a:off x="1624112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FEC52661-3DDC-7840-ADB5-84008990A208}"/>
                </a:ext>
              </a:extLst>
            </p:cNvPr>
            <p:cNvSpPr/>
            <p:nvPr/>
          </p:nvSpPr>
          <p:spPr>
            <a:xfrm rot="5400000">
              <a:off x="1588067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11D8DFBE-DF76-4F41-ADCE-D02AF3952068}"/>
                </a:ext>
              </a:extLst>
            </p:cNvPr>
            <p:cNvSpPr/>
            <p:nvPr/>
          </p:nvSpPr>
          <p:spPr>
            <a:xfrm rot="5400000">
              <a:off x="1551587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AD35B7E4-1152-FA4E-9717-B874BC71211D}"/>
                </a:ext>
              </a:extLst>
            </p:cNvPr>
            <p:cNvSpPr/>
            <p:nvPr/>
          </p:nvSpPr>
          <p:spPr>
            <a:xfrm rot="5400000">
              <a:off x="1515542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AD263F1D-52C5-8940-82E7-60A6DF383B9F}"/>
                </a:ext>
              </a:extLst>
            </p:cNvPr>
            <p:cNvSpPr/>
            <p:nvPr/>
          </p:nvSpPr>
          <p:spPr>
            <a:xfrm rot="5400000">
              <a:off x="1479496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06D7B33F-A7D4-C642-B6C5-E8487B04E7EA}"/>
                </a:ext>
              </a:extLst>
            </p:cNvPr>
            <p:cNvSpPr/>
            <p:nvPr/>
          </p:nvSpPr>
          <p:spPr>
            <a:xfrm rot="5400000">
              <a:off x="1443451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0E24433C-9F8D-A042-90CE-CBE1733172E9}"/>
                </a:ext>
              </a:extLst>
            </p:cNvPr>
            <p:cNvSpPr/>
            <p:nvPr/>
          </p:nvSpPr>
          <p:spPr>
            <a:xfrm rot="5400000">
              <a:off x="1407405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249B6CD-70CA-174D-AA85-8005EB9E7E91}"/>
                </a:ext>
              </a:extLst>
            </p:cNvPr>
            <p:cNvSpPr/>
            <p:nvPr/>
          </p:nvSpPr>
          <p:spPr>
            <a:xfrm rot="5400000">
              <a:off x="1371360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73DBDCB2-8CFE-BF43-879F-57085F5BA4E0}"/>
                </a:ext>
              </a:extLst>
            </p:cNvPr>
            <p:cNvSpPr/>
            <p:nvPr/>
          </p:nvSpPr>
          <p:spPr>
            <a:xfrm rot="5400000">
              <a:off x="1335315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5693ABE8-4431-1248-B031-711E05C87732}"/>
                </a:ext>
              </a:extLst>
            </p:cNvPr>
            <p:cNvSpPr/>
            <p:nvPr/>
          </p:nvSpPr>
          <p:spPr>
            <a:xfrm rot="5400000">
              <a:off x="1299269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267D7DC4-0CE8-C348-92A8-7C2A66E0BBAF}"/>
                </a:ext>
              </a:extLst>
            </p:cNvPr>
            <p:cNvSpPr/>
            <p:nvPr/>
          </p:nvSpPr>
          <p:spPr>
            <a:xfrm rot="5400000">
              <a:off x="1262790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64E22688-9F63-DC45-9733-E2D9DF793CED}"/>
                </a:ext>
              </a:extLst>
            </p:cNvPr>
            <p:cNvSpPr/>
            <p:nvPr/>
          </p:nvSpPr>
          <p:spPr>
            <a:xfrm rot="5400000">
              <a:off x="1226744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F5D23D5A-F2EF-E14A-A1FE-E21E8ACBA382}"/>
                </a:ext>
              </a:extLst>
            </p:cNvPr>
            <p:cNvSpPr/>
            <p:nvPr/>
          </p:nvSpPr>
          <p:spPr>
            <a:xfrm rot="5400000">
              <a:off x="1190699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E0A25594-D945-F846-9C7B-CEF358EA7D83}"/>
                </a:ext>
              </a:extLst>
            </p:cNvPr>
            <p:cNvSpPr/>
            <p:nvPr/>
          </p:nvSpPr>
          <p:spPr>
            <a:xfrm rot="5400000">
              <a:off x="1154653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D20A05D8-FAC4-4E4F-809D-16590D1245D1}"/>
                </a:ext>
              </a:extLst>
            </p:cNvPr>
            <p:cNvSpPr/>
            <p:nvPr/>
          </p:nvSpPr>
          <p:spPr>
            <a:xfrm rot="5400000">
              <a:off x="1118608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4C596366-824F-4440-8D96-63EB6B513149}"/>
                </a:ext>
              </a:extLst>
            </p:cNvPr>
            <p:cNvSpPr/>
            <p:nvPr/>
          </p:nvSpPr>
          <p:spPr>
            <a:xfrm rot="5400000">
              <a:off x="1082563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9966A841-130E-FC4D-889A-A4E8F141AB1B}"/>
                </a:ext>
              </a:extLst>
            </p:cNvPr>
            <p:cNvSpPr/>
            <p:nvPr/>
          </p:nvSpPr>
          <p:spPr>
            <a:xfrm rot="5400000">
              <a:off x="1046517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073F932E-FED2-BF44-A82B-E391BF701496}"/>
                </a:ext>
              </a:extLst>
            </p:cNvPr>
            <p:cNvSpPr/>
            <p:nvPr/>
          </p:nvSpPr>
          <p:spPr>
            <a:xfrm rot="5400000">
              <a:off x="1010472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CE5B6BD1-D5A3-0D40-8B32-CCA2BBBD923E}"/>
                </a:ext>
              </a:extLst>
            </p:cNvPr>
            <p:cNvSpPr/>
            <p:nvPr/>
          </p:nvSpPr>
          <p:spPr>
            <a:xfrm rot="5400000">
              <a:off x="973992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4DB50593-B5FC-D74B-B2EC-86B4969BE235}"/>
                </a:ext>
              </a:extLst>
            </p:cNvPr>
            <p:cNvSpPr/>
            <p:nvPr/>
          </p:nvSpPr>
          <p:spPr>
            <a:xfrm rot="5400000">
              <a:off x="937947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82268F31-7789-3C4D-A9CF-9ABF2783683C}"/>
                </a:ext>
              </a:extLst>
            </p:cNvPr>
            <p:cNvSpPr/>
            <p:nvPr/>
          </p:nvSpPr>
          <p:spPr>
            <a:xfrm rot="5400000">
              <a:off x="9019019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D38829D5-4B68-AD42-9F66-C88A5FCA4DE1}"/>
                </a:ext>
              </a:extLst>
            </p:cNvPr>
            <p:cNvSpPr/>
            <p:nvPr/>
          </p:nvSpPr>
          <p:spPr>
            <a:xfrm rot="5400000">
              <a:off x="8658565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D87BC6A2-F362-A349-93AC-8EEBDE0BA4F6}"/>
                </a:ext>
              </a:extLst>
            </p:cNvPr>
            <p:cNvSpPr/>
            <p:nvPr/>
          </p:nvSpPr>
          <p:spPr>
            <a:xfrm rot="5400000">
              <a:off x="8298111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9006DDD4-47A5-2545-AE96-62917C214A20}"/>
                </a:ext>
              </a:extLst>
            </p:cNvPr>
            <p:cNvSpPr/>
            <p:nvPr/>
          </p:nvSpPr>
          <p:spPr>
            <a:xfrm rot="5400000">
              <a:off x="793765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7A9EDF94-82C3-0044-9F10-976613266176}"/>
                </a:ext>
              </a:extLst>
            </p:cNvPr>
            <p:cNvSpPr/>
            <p:nvPr/>
          </p:nvSpPr>
          <p:spPr>
            <a:xfrm rot="5400000">
              <a:off x="757720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6874DE33-A99B-5543-BED2-59F3F281B905}"/>
                </a:ext>
              </a:extLst>
            </p:cNvPr>
            <p:cNvSpPr/>
            <p:nvPr/>
          </p:nvSpPr>
          <p:spPr>
            <a:xfrm rot="5400000">
              <a:off x="7212407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B152584B-13FF-434C-84FF-E0CCC191DCFA}"/>
                </a:ext>
              </a:extLst>
            </p:cNvPr>
            <p:cNvSpPr/>
            <p:nvPr/>
          </p:nvSpPr>
          <p:spPr>
            <a:xfrm rot="5400000">
              <a:off x="6851953" y="6835141"/>
              <a:ext cx="13716003" cy="4571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06E7A98B-FC0A-7842-9192-A2EEB88E50E7}"/>
              </a:ext>
            </a:extLst>
          </p:cNvPr>
          <p:cNvSpPr/>
          <p:nvPr/>
        </p:nvSpPr>
        <p:spPr>
          <a:xfrm>
            <a:off x="1842976" y="1936077"/>
            <a:ext cx="20705372" cy="116024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5B6C8900-184D-994D-B071-B8B00C438166}"/>
              </a:ext>
            </a:extLst>
          </p:cNvPr>
          <p:cNvSpPr txBox="1"/>
          <p:nvPr/>
        </p:nvSpPr>
        <p:spPr>
          <a:xfrm>
            <a:off x="2888378" y="2033834"/>
            <a:ext cx="140972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3. การพัฒนาคุณภาพชีวิตผู้สูงอายุ</a:t>
            </a:r>
          </a:p>
        </p:txBody>
      </p:sp>
      <p:pic>
        <p:nvPicPr>
          <p:cNvPr id="124" name="รูปภาพ 1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394" y="12495530"/>
            <a:ext cx="679530" cy="923243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3921799B-6C9F-EF4D-ABF7-94E9B0ED9F82}"/>
              </a:ext>
            </a:extLst>
          </p:cNvPr>
          <p:cNvSpPr txBox="1"/>
          <p:nvPr/>
        </p:nvSpPr>
        <p:spPr>
          <a:xfrm>
            <a:off x="3384561" y="3391655"/>
            <a:ext cx="17608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th-TH" sz="5400" b="1" dirty="0" smtClean="0">
                <a:solidFill>
                  <a:schemeClr val="bg1"/>
                </a:solidFill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แผนพัฒนา</a:t>
            </a:r>
            <a:r>
              <a:rPr lang="th-TH" sz="5400" b="1" dirty="0">
                <a:solidFill>
                  <a:schemeClr val="bg1"/>
                </a:solidFill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กำลังคนด้านผู้สูงอายุ ของสำนัก</a:t>
            </a:r>
            <a:r>
              <a:rPr lang="th-TH" sz="5400" b="1" dirty="0" smtClean="0">
                <a:solidFill>
                  <a:schemeClr val="bg1"/>
                </a:solidFill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การศึกษา (ต่อ)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ngsana New" pitchFamily="18" charset="-34"/>
            </a:endParaRPr>
          </a:p>
        </p:txBody>
      </p:sp>
      <p:graphicFrame>
        <p:nvGraphicFramePr>
          <p:cNvPr id="127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852788"/>
              </p:ext>
            </p:extLst>
          </p:nvPr>
        </p:nvGraphicFramePr>
        <p:xfrm>
          <a:off x="2807527" y="4572154"/>
          <a:ext cx="19205895" cy="8516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4997"/>
                <a:gridCol w="924661"/>
                <a:gridCol w="17106237"/>
              </a:tblGrid>
              <a:tr h="608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ยุทธศาสตร์</a:t>
                      </a:r>
                      <a:endParaRPr lang="th-TH" sz="2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48" marR="9548" marT="9548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ดัชนี</a:t>
                      </a:r>
                      <a:endParaRPr lang="th-TH" sz="2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48" marR="9548" marT="9548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                                    โครงการ/กิจกรรม  </a:t>
                      </a:r>
                      <a:r>
                        <a:rPr lang="th-TH" sz="3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ปีงบประมาณ พ.ศ. 2562</a:t>
                      </a:r>
                      <a:endParaRPr lang="th-TH" sz="3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48" marR="9548" marT="9548" marB="0" anchor="ctr">
                    <a:solidFill>
                      <a:schemeClr val="accent4"/>
                    </a:solidFill>
                  </a:tcPr>
                </a:tc>
              </a:tr>
              <a:tr h="608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6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</a:t>
                      </a:r>
                      <a:endParaRPr lang="th-TH" sz="3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48" marR="9548" marT="9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1.1</a:t>
                      </a:r>
                      <a:endParaRPr lang="th-TH" sz="3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48" marR="9548" marT="9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กิจกรรม</a:t>
                      </a:r>
                      <a:r>
                        <a:rPr lang="th-TH" sz="28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จัดทำคู่มือการเรียนรู้/สื่อการเรียนรู้ เรื่อง การเตรียมการใน มิติสุขภาพ เศรษฐกิจสังคม เพื่อยามสูงอายุ (สำหรับนักเรียนระดับมัธยมศึกษา)</a:t>
                      </a:r>
                      <a:endParaRPr lang="th-TH" sz="2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48" marR="9548" marT="9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08357">
                <a:tc>
                  <a:txBody>
                    <a:bodyPr/>
                    <a:lstStyle/>
                    <a:p>
                      <a:pPr algn="ctr" rtl="0" fontAlgn="ctr"/>
                      <a:endParaRPr lang="th-TH" sz="3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48" marR="9548" marT="9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  <a:endParaRPr lang="th-TH" sz="3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48" marR="9548" marT="9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กิจกรรม</a:t>
                      </a:r>
                      <a:r>
                        <a:rPr lang="th-TH" sz="28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จัดทำแบบวัดความ</a:t>
                      </a:r>
                      <a:r>
                        <a:rPr lang="th-TH" sz="2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รอบรู้ด้านการ</a:t>
                      </a:r>
                      <a:r>
                        <a:rPr lang="th-TH" sz="28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เตรียมการเพื่อยามสูงอายุ (สำหรับนักเรียนระดับมัธยมศึกษา)</a:t>
                      </a:r>
                      <a:endParaRPr lang="th-TH" sz="2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48" marR="9548" marT="9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08357">
                <a:tc>
                  <a:txBody>
                    <a:bodyPr/>
                    <a:lstStyle/>
                    <a:p>
                      <a:pPr algn="ctr" fontAlgn="ctr"/>
                      <a:endParaRPr lang="th-TH" sz="3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48" marR="9548" marT="9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  <a:endParaRPr lang="th-TH" sz="3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48" marR="9548" marT="9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กิจกรรม</a:t>
                      </a:r>
                      <a:r>
                        <a:rPr lang="th-TH" sz="28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สำรวจความรอบ</a:t>
                      </a:r>
                      <a:r>
                        <a:rPr lang="th-TH" sz="2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รู้ด้านการ</a:t>
                      </a:r>
                      <a:r>
                        <a:rPr lang="th-TH" sz="28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เตรียมการเพื่อยามสูงอายุ  (สำหรับนักเรียนระดับมัธยมศึกษา)</a:t>
                      </a:r>
                      <a:endParaRPr lang="th-TH" sz="2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48" marR="9548" marT="9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08357">
                <a:tc>
                  <a:txBody>
                    <a:bodyPr/>
                    <a:lstStyle/>
                    <a:p>
                      <a:pPr algn="ctr" rtl="0" fontAlgn="ctr"/>
                      <a:endParaRPr lang="th-TH" sz="3600" b="1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48" marR="9548" marT="9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1.2</a:t>
                      </a:r>
                      <a:endParaRPr lang="th-TH" sz="3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48" marR="9548" marT="954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กิจกรรม </a:t>
                      </a:r>
                      <a:r>
                        <a:rPr lang="th-TH" sz="28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“เตรียมความพร้อมไม่ต้องเดี๋ยว เผลอแปบเดียวก็สูงวัย” (สุขภาพดี มีเงินออม เตรียมความพร้อมด้านความปลอดภัย  เตรียมกายใจผู้สูงอายุ)</a:t>
                      </a:r>
                      <a:endParaRPr lang="th-TH" sz="2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48" marR="9548" marT="954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08357">
                <a:tc>
                  <a:txBody>
                    <a:bodyPr/>
                    <a:lstStyle/>
                    <a:p>
                      <a:pPr algn="ctr" rtl="0" fontAlgn="ctr"/>
                      <a:endParaRPr lang="th-TH" sz="3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48" marR="9548" marT="9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1.3</a:t>
                      </a:r>
                      <a:endParaRPr lang="th-TH" sz="3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48" marR="9548" marT="9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กิจกรรม</a:t>
                      </a:r>
                      <a:r>
                        <a:rPr lang="th-TH" sz="28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จัดทำแบบสำรวจข้อมูลหลักประกันยามชรา</a:t>
                      </a:r>
                      <a:r>
                        <a:rPr lang="th-TH" sz="2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ภาพอย่างเป็นทางการ</a:t>
                      </a:r>
                      <a:endParaRPr lang="th-TH" sz="2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48" marR="9548" marT="9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08357">
                <a:tc>
                  <a:txBody>
                    <a:bodyPr/>
                    <a:lstStyle/>
                    <a:p>
                      <a:pPr algn="ctr" rtl="0" fontAlgn="ctr"/>
                      <a:endParaRPr lang="th-TH" sz="3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48" marR="9548" marT="9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  <a:endParaRPr lang="th-TH" sz="3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48" marR="9548" marT="9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กิจกรรม </a:t>
                      </a:r>
                      <a:r>
                        <a:rPr lang="th-TH" sz="28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“เตรียมความพร้อมไม่ต้องเดี๋ยว เผลอแปบเดียวก็สูงวัย” (สุขภาพดี มีเงินออม เตรียมความพร้อมด้านความปลอดภัยเตรียมกายใจผู้สูงอายุ)</a:t>
                      </a:r>
                      <a:endParaRPr lang="th-TH" sz="2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48" marR="9548" marT="9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08357">
                <a:tc>
                  <a:txBody>
                    <a:bodyPr/>
                    <a:lstStyle/>
                    <a:p>
                      <a:pPr algn="ctr" rtl="0" fontAlgn="ctr"/>
                      <a:endParaRPr lang="th-TH" sz="3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48" marR="9548" marT="9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1.4</a:t>
                      </a:r>
                      <a:endParaRPr lang="th-TH" sz="3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48" marR="9548" marT="954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กิจกรรม</a:t>
                      </a:r>
                      <a:r>
                        <a:rPr lang="th-TH" sz="28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จัดทำคู่มือการเรียนรู้/สื่อการเรียนรู้ เรื่อง การปลูกจิตสำนึกถึง</a:t>
                      </a:r>
                      <a:r>
                        <a:rPr lang="th-TH" sz="2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คุณค่าของผู้สูงอายุ</a:t>
                      </a:r>
                      <a:r>
                        <a:rPr lang="th-TH" sz="28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และ </a:t>
                      </a:r>
                      <a:r>
                        <a:rPr lang="th-TH" sz="2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ส่งเสริม</a:t>
                      </a:r>
                      <a:r>
                        <a:rPr lang="th-TH" sz="28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สัมพันธภาพ</a:t>
                      </a:r>
                      <a:r>
                        <a:rPr lang="th-TH" sz="2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ระหว่างผู้สูงอายุ</a:t>
                      </a:r>
                      <a:r>
                        <a:rPr lang="th-TH" sz="28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กับคนทุกวัย</a:t>
                      </a:r>
                      <a:endParaRPr lang="th-TH" sz="2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48" marR="9548" marT="954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08357">
                <a:tc>
                  <a:txBody>
                    <a:bodyPr/>
                    <a:lstStyle/>
                    <a:p>
                      <a:pPr algn="ctr" rtl="0" fontAlgn="ctr"/>
                      <a:endParaRPr lang="th-TH" sz="3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48" marR="9548" marT="9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  <a:endParaRPr lang="th-TH" sz="3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48" marR="9548" marT="954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กิจกรรม</a:t>
                      </a:r>
                      <a:r>
                        <a:rPr lang="th-TH" sz="28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จัดทำแบบวัดทัศนคติเชิงบวกต่อผู้สูงอายุ (สำหรับนักเรียนระดับมัธยมศึกษา)</a:t>
                      </a:r>
                      <a:endParaRPr lang="th-TH" sz="2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48" marR="9548" marT="954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08357">
                <a:tc>
                  <a:txBody>
                    <a:bodyPr/>
                    <a:lstStyle/>
                    <a:p>
                      <a:pPr algn="ctr" fontAlgn="ctr"/>
                      <a:endParaRPr lang="th-TH" sz="3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48" marR="9548" marT="9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  <a:endParaRPr lang="th-TH" sz="3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48" marR="9548" marT="954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กิจกรรม</a:t>
                      </a:r>
                      <a:r>
                        <a:rPr lang="th-TH" sz="28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สำรวจทัศนคติเชิงบวกต่อผู้สูงอายุ (สำหรับนักเรียนระดับมัธยมศึกษา)</a:t>
                      </a:r>
                      <a:endParaRPr lang="th-TH" sz="2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48" marR="9548" marT="954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08357">
                <a:tc>
                  <a:txBody>
                    <a:bodyPr/>
                    <a:lstStyle/>
                    <a:p>
                      <a:pPr algn="ctr" rtl="0" fontAlgn="ctr"/>
                      <a:endParaRPr lang="th-TH" sz="3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48" marR="9548" marT="9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1.5</a:t>
                      </a:r>
                      <a:endParaRPr lang="th-TH" sz="3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48" marR="9548" marT="9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กิจกรรมส่งเสริม</a:t>
                      </a:r>
                      <a:r>
                        <a:rPr lang="th-TH" sz="28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สัมพันธภาพ</a:t>
                      </a:r>
                      <a:r>
                        <a:rPr lang="th-TH" sz="2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ระหว่างผู้สูงอายุ</a:t>
                      </a:r>
                      <a:r>
                        <a:rPr lang="th-TH" sz="28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กับคนทุกวัย เช่น รดน้ำดำหัว/กีฬา</a:t>
                      </a:r>
                      <a:endParaRPr lang="th-TH" sz="2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48" marR="9548" marT="954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08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6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</a:t>
                      </a:r>
                      <a:endParaRPr lang="th-TH" sz="3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48" marR="9548" marT="9548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2.1</a:t>
                      </a:r>
                      <a:endParaRPr lang="th-TH" sz="3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48" marR="9548" marT="9548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โครงการ</a:t>
                      </a:r>
                      <a:r>
                        <a:rPr lang="th-TH" sz="28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สนับสนุนการลดปัญหาการขาดแคลนข้าราชการครูและบุคลากรทางการศึกษากรุงเทพมหานครในกลุ่มสาระการเรียนรู้ที่สำคัญ เพื่อยกระดับคุณภาพการศึกษา</a:t>
                      </a:r>
                      <a:endParaRPr lang="th-TH" sz="2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48" marR="9548" marT="9548" marB="0" anchor="ctr">
                    <a:solidFill>
                      <a:srgbClr val="FFFF99"/>
                    </a:solidFill>
                  </a:tcPr>
                </a:tc>
              </a:tr>
              <a:tr h="608357">
                <a:tc>
                  <a:txBody>
                    <a:bodyPr/>
                    <a:lstStyle/>
                    <a:p>
                      <a:pPr algn="ctr" rtl="0" fontAlgn="ctr"/>
                      <a:endParaRPr lang="th-TH" sz="3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48" marR="9548" marT="9548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2.6</a:t>
                      </a:r>
                      <a:endParaRPr lang="th-TH" sz="3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48" marR="9548" marT="9548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กิจกรรม</a:t>
                      </a:r>
                      <a:r>
                        <a:rPr lang="th-TH" sz="28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จัดทำสื่อ/ป้ายประชาสัมพันธ์ ข้อมูลฯลฯ</a:t>
                      </a:r>
                      <a:endParaRPr lang="th-TH" sz="2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48" marR="9548" marT="9548" marB="0" anchor="ctr">
                    <a:solidFill>
                      <a:srgbClr val="FFFF99"/>
                    </a:solidFill>
                  </a:tcPr>
                </a:tc>
              </a:tr>
              <a:tr h="60835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6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5</a:t>
                      </a:r>
                      <a:endParaRPr lang="th-TH" sz="3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48" marR="9548" marT="9548" marB="0"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5.1</a:t>
                      </a:r>
                      <a:endParaRPr lang="th-TH" sz="3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48" marR="9548" marT="9548" marB="0"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กิจกรรม</a:t>
                      </a:r>
                      <a:r>
                        <a:rPr lang="th-TH" sz="28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จัดทำคู่มือการเรียนรู้/สื่อการเรียนรู้ เรื่อง การเตรียมการใน มิติสุขภาพ เศรษฐกิจสังคม เพื่อยามสูงอายุ (สำหรับนักเรียนระดับมัธยมศึกษา และ สำหรับวัย 39-59)</a:t>
                      </a:r>
                      <a:endParaRPr lang="th-TH" sz="2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48" marR="9548" marT="9548" marB="0" anchor="ctr"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126" name="TextBox 112">
            <a:extLst>
              <a:ext uri="{FF2B5EF4-FFF2-40B4-BE49-F238E27FC236}">
                <a16:creationId xmlns:a16="http://schemas.microsoft.com/office/drawing/2014/main" xmlns="" id="{3B6C6C4D-6A9B-284B-8302-46856812664D}"/>
              </a:ext>
            </a:extLst>
          </p:cNvPr>
          <p:cNvSpPr txBox="1"/>
          <p:nvPr/>
        </p:nvSpPr>
        <p:spPr>
          <a:xfrm>
            <a:off x="1743728" y="-13548"/>
            <a:ext cx="217076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2.1 </a:t>
            </a:r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ผลการดำเนินการตามข้อเสนอแนะของผู้ตรวจราชการในการตรวจราชการประจำปี งบประมาณ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พ.ศ.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2562</a:t>
            </a:r>
            <a:r>
              <a:rPr lang="th-TH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รอบที่ 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</a:t>
            </a:r>
            <a:endParaRPr lang="th-TH" sz="6600" b="1" dirty="0">
              <a:solidFill>
                <a:schemeClr val="accent1">
                  <a:lumMod val="75000"/>
                  <a:lumOff val="25000"/>
                </a:schemeClr>
              </a:solidFill>
              <a:effectLst>
                <a:glow rad="2540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9890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5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4F49"/>
      </a:accent1>
      <a:accent2>
        <a:srgbClr val="0195A6"/>
      </a:accent2>
      <a:accent3>
        <a:srgbClr val="00BBC2"/>
      </a:accent3>
      <a:accent4>
        <a:srgbClr val="25CFD3"/>
      </a:accent4>
      <a:accent5>
        <a:srgbClr val="A4DEE1"/>
      </a:accent5>
      <a:accent6>
        <a:srgbClr val="A69388"/>
      </a:accent6>
      <a:hlink>
        <a:srgbClr val="4B5050"/>
      </a:hlink>
      <a:folHlink>
        <a:srgbClr val="19BB9B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40902</TotalTime>
  <Words>3272</Words>
  <Application>Microsoft Office PowerPoint</Application>
  <PresentationFormat>กำหนดเอง</PresentationFormat>
  <Paragraphs>381</Paragraphs>
  <Slides>39</Slides>
  <Notes>39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39</vt:i4>
      </vt:variant>
    </vt:vector>
  </HeadingPairs>
  <TitlesOfParts>
    <vt:vector size="53" baseType="lpstr">
      <vt:lpstr>Arial Unicode MS</vt:lpstr>
      <vt:lpstr>Angsana New</vt:lpstr>
      <vt:lpstr>Arial</vt:lpstr>
      <vt:lpstr>Bebas Neue</vt:lpstr>
      <vt:lpstr>Calibri</vt:lpstr>
      <vt:lpstr>Cordia New</vt:lpstr>
      <vt:lpstr>Gill Sans</vt:lpstr>
      <vt:lpstr>Lato</vt:lpstr>
      <vt:lpstr>Lato Black</vt:lpstr>
      <vt:lpstr>Lato Regular</vt:lpstr>
      <vt:lpstr>TH SarabunIT๙</vt:lpstr>
      <vt:lpstr>TH SarabunPSK</vt:lpstr>
      <vt:lpstr>Times New Roman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Presentations</dc:title>
  <dc:creator>B</dc:creator>
  <cp:lastModifiedBy>PETER1118</cp:lastModifiedBy>
  <cp:revision>9816</cp:revision>
  <dcterms:created xsi:type="dcterms:W3CDTF">2014-11-12T21:47:38Z</dcterms:created>
  <dcterms:modified xsi:type="dcterms:W3CDTF">2019-08-19T07:54:55Z</dcterms:modified>
</cp:coreProperties>
</file>